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9"/>
  </p:notesMasterIdLst>
  <p:handoutMasterIdLst>
    <p:handoutMasterId r:id="rId20"/>
  </p:handoutMasterIdLst>
  <p:sldIdLst>
    <p:sldId id="257" r:id="rId5"/>
    <p:sldId id="389" r:id="rId6"/>
    <p:sldId id="384" r:id="rId7"/>
    <p:sldId id="317" r:id="rId8"/>
    <p:sldId id="277" r:id="rId9"/>
    <p:sldId id="392" r:id="rId10"/>
    <p:sldId id="393" r:id="rId11"/>
    <p:sldId id="396" r:id="rId12"/>
    <p:sldId id="398" r:id="rId13"/>
    <p:sldId id="394" r:id="rId14"/>
    <p:sldId id="400" r:id="rId15"/>
    <p:sldId id="395" r:id="rId16"/>
    <p:sldId id="321" r:id="rId17"/>
    <p:sldId id="391" r:id="rId18"/>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3710" autoAdjust="0"/>
  </p:normalViewPr>
  <p:slideViewPr>
    <p:cSldViewPr snapToGrid="0">
      <p:cViewPr varScale="1">
        <p:scale>
          <a:sx n="107" d="100"/>
          <a:sy n="107" d="100"/>
        </p:scale>
        <p:origin x="750" y="9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3" d="100"/>
          <a:sy n="123" d="100"/>
        </p:scale>
        <p:origin x="42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B14C365-8EA9-488D-ABC0-36567FCB77C5}" type="datetime1">
              <a:rPr lang="nl-NL" smtClean="0"/>
              <a:t>13-5-2022</a:t>
            </a:fld>
            <a:endParaRPr lang="nl-NL"/>
          </a:p>
        </p:txBody>
      </p:sp>
      <p:sp>
        <p:nvSpPr>
          <p:cNvPr id="4" name="Tijdelijke aanduiding voor voettekst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nl-NL" smtClean="0"/>
              <a:t>‹#›</a:t>
            </a:fld>
            <a:endParaRPr lang="nl-NL"/>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80165F6-8298-4ED5-B817-AD85207BD51C}" type="datetime1">
              <a:rPr lang="nl-NL" noProof="0" smtClean="0"/>
              <a:t>13-5-2022</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nl-NL" noProof="0" smtClean="0"/>
              <a:t>‹#›</a:t>
            </a:fld>
            <a:endParaRPr lang="nl-NL" noProof="0"/>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1983A999-5E0E-42CA-8400-604AE921FF7C}" type="slidenum">
              <a:rPr lang="nl-NL" smtClean="0"/>
              <a:t>1</a:t>
            </a:fld>
            <a:endParaRPr lang="nl-NL"/>
          </a:p>
        </p:txBody>
      </p:sp>
      <p:sp>
        <p:nvSpPr>
          <p:cNvPr id="5" name="Tijdelijke aanduiding voor datum 4">
            <a:extLst>
              <a:ext uri="{FF2B5EF4-FFF2-40B4-BE49-F238E27FC236}">
                <a16:creationId xmlns:a16="http://schemas.microsoft.com/office/drawing/2014/main" id="{393B6192-14A9-4AA8-8398-01C50A432738}"/>
              </a:ext>
            </a:extLst>
          </p:cNvPr>
          <p:cNvSpPr>
            <a:spLocks noGrp="1"/>
          </p:cNvSpPr>
          <p:nvPr>
            <p:ph type="dt" idx="1"/>
          </p:nvPr>
        </p:nvSpPr>
        <p:spPr/>
        <p:txBody>
          <a:bodyPr/>
          <a:lstStyle/>
          <a:p>
            <a:pPr rtl="0"/>
            <a:fld id="{76C5FD17-BF5B-48E8-A0EE-6C5C3338004F}" type="datetime1">
              <a:rPr lang="nl-NL" smtClean="0"/>
              <a:t>13-5-2022</a:t>
            </a:fld>
            <a:endParaRPr lang="nl-NL"/>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1983A999-5E0E-42CA-8400-604AE921FF7C}" type="slidenum">
              <a:rPr lang="nl-NL" smtClean="0"/>
              <a:t>13</a:t>
            </a:fld>
            <a:endParaRPr lang="nl-NL"/>
          </a:p>
        </p:txBody>
      </p:sp>
      <p:sp>
        <p:nvSpPr>
          <p:cNvPr id="5" name="Tijdelijke aanduiding voor datum 4">
            <a:extLst>
              <a:ext uri="{FF2B5EF4-FFF2-40B4-BE49-F238E27FC236}">
                <a16:creationId xmlns:a16="http://schemas.microsoft.com/office/drawing/2014/main" id="{AC646389-1586-43E4-829D-B4429F63E290}"/>
              </a:ext>
            </a:extLst>
          </p:cNvPr>
          <p:cNvSpPr>
            <a:spLocks noGrp="1"/>
          </p:cNvSpPr>
          <p:nvPr>
            <p:ph type="dt" idx="1"/>
          </p:nvPr>
        </p:nvSpPr>
        <p:spPr/>
        <p:txBody>
          <a:bodyPr/>
          <a:lstStyle/>
          <a:p>
            <a:pPr rtl="0"/>
            <a:fld id="{3D962347-9301-4479-BDFE-19D5FDB1412F}" type="datetime1">
              <a:rPr lang="nl-NL" smtClean="0"/>
              <a:t>13-5-2022</a:t>
            </a:fld>
            <a:endParaRPr lang="nl-NL"/>
          </a:p>
        </p:txBody>
      </p:sp>
    </p:spTree>
    <p:extLst>
      <p:ext uri="{BB962C8B-B14F-4D97-AF65-F5344CB8AC3E}">
        <p14:creationId xmlns:p14="http://schemas.microsoft.com/office/powerpoint/2010/main" val="415089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1983A999-5E0E-42CA-8400-604AE921FF7C}" type="slidenum">
              <a:rPr lang="nl-NL" smtClean="0"/>
              <a:t>3</a:t>
            </a:fld>
            <a:endParaRPr lang="nl-NL"/>
          </a:p>
        </p:txBody>
      </p:sp>
      <p:sp>
        <p:nvSpPr>
          <p:cNvPr id="5" name="Tijdelijke aanduiding voor datum 4">
            <a:extLst>
              <a:ext uri="{FF2B5EF4-FFF2-40B4-BE49-F238E27FC236}">
                <a16:creationId xmlns:a16="http://schemas.microsoft.com/office/drawing/2014/main" id="{0287917C-3932-4413-97DF-0394A8EAB7BA}"/>
              </a:ext>
            </a:extLst>
          </p:cNvPr>
          <p:cNvSpPr>
            <a:spLocks noGrp="1"/>
          </p:cNvSpPr>
          <p:nvPr>
            <p:ph type="dt" idx="1"/>
          </p:nvPr>
        </p:nvSpPr>
        <p:spPr/>
        <p:txBody>
          <a:bodyPr/>
          <a:lstStyle/>
          <a:p>
            <a:pPr rtl="0"/>
            <a:fld id="{7DADF182-3483-4A33-B770-9761DB0E5991}" type="datetime1">
              <a:rPr lang="nl-NL" smtClean="0"/>
              <a:t>13-5-2022</a:t>
            </a:fld>
            <a:endParaRPr lang="nl-NL"/>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1983A999-5E0E-42CA-8400-604AE921FF7C}" type="slidenum">
              <a:rPr lang="nl-NL" smtClean="0"/>
              <a:t>4</a:t>
            </a:fld>
            <a:endParaRPr lang="nl-NL"/>
          </a:p>
        </p:txBody>
      </p:sp>
      <p:sp>
        <p:nvSpPr>
          <p:cNvPr id="5" name="Tijdelijke aanduiding voor datum 4">
            <a:extLst>
              <a:ext uri="{FF2B5EF4-FFF2-40B4-BE49-F238E27FC236}">
                <a16:creationId xmlns:a16="http://schemas.microsoft.com/office/drawing/2014/main" id="{392063EF-F3E4-4352-A9E9-BCF2E3155ACB}"/>
              </a:ext>
            </a:extLst>
          </p:cNvPr>
          <p:cNvSpPr>
            <a:spLocks noGrp="1"/>
          </p:cNvSpPr>
          <p:nvPr>
            <p:ph type="dt" idx="1"/>
          </p:nvPr>
        </p:nvSpPr>
        <p:spPr/>
        <p:txBody>
          <a:bodyPr/>
          <a:lstStyle/>
          <a:p>
            <a:pPr rtl="0"/>
            <a:fld id="{06F1BB41-D094-4C9A-A0F1-CF236E19524E}" type="datetime1">
              <a:rPr lang="nl-NL" smtClean="0"/>
              <a:t>13-5-2022</a:t>
            </a:fld>
            <a:endParaRPr lang="nl-NL"/>
          </a:p>
        </p:txBody>
      </p:sp>
    </p:spTree>
    <p:extLst>
      <p:ext uri="{BB962C8B-B14F-4D97-AF65-F5344CB8AC3E}">
        <p14:creationId xmlns:p14="http://schemas.microsoft.com/office/powerpoint/2010/main" val="1586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1983A999-5E0E-42CA-8400-604AE921FF7C}" type="slidenum">
              <a:rPr lang="nl-NL" smtClean="0"/>
              <a:t>7</a:t>
            </a:fld>
            <a:endParaRPr lang="nl-NL"/>
          </a:p>
        </p:txBody>
      </p:sp>
      <p:sp>
        <p:nvSpPr>
          <p:cNvPr id="5" name="Tijdelijke aanduiding voor datum 4">
            <a:extLst>
              <a:ext uri="{FF2B5EF4-FFF2-40B4-BE49-F238E27FC236}">
                <a16:creationId xmlns:a16="http://schemas.microsoft.com/office/drawing/2014/main" id="{392063EF-F3E4-4352-A9E9-BCF2E3155ACB}"/>
              </a:ext>
            </a:extLst>
          </p:cNvPr>
          <p:cNvSpPr>
            <a:spLocks noGrp="1"/>
          </p:cNvSpPr>
          <p:nvPr>
            <p:ph type="dt" idx="1"/>
          </p:nvPr>
        </p:nvSpPr>
        <p:spPr/>
        <p:txBody>
          <a:bodyPr/>
          <a:lstStyle/>
          <a:p>
            <a:pPr rtl="0"/>
            <a:fld id="{06F1BB41-D094-4C9A-A0F1-CF236E19524E}" type="datetime1">
              <a:rPr lang="nl-NL" smtClean="0"/>
              <a:t>13-5-2022</a:t>
            </a:fld>
            <a:endParaRPr lang="nl-NL"/>
          </a:p>
        </p:txBody>
      </p:sp>
    </p:spTree>
    <p:extLst>
      <p:ext uri="{BB962C8B-B14F-4D97-AF65-F5344CB8AC3E}">
        <p14:creationId xmlns:p14="http://schemas.microsoft.com/office/powerpoint/2010/main" val="652834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1983A999-5E0E-42CA-8400-604AE921FF7C}" type="slidenum">
              <a:rPr lang="nl-NL" smtClean="0"/>
              <a:t>8</a:t>
            </a:fld>
            <a:endParaRPr lang="nl-NL"/>
          </a:p>
        </p:txBody>
      </p:sp>
      <p:sp>
        <p:nvSpPr>
          <p:cNvPr id="5" name="Tijdelijke aanduiding voor datum 4">
            <a:extLst>
              <a:ext uri="{FF2B5EF4-FFF2-40B4-BE49-F238E27FC236}">
                <a16:creationId xmlns:a16="http://schemas.microsoft.com/office/drawing/2014/main" id="{392063EF-F3E4-4352-A9E9-BCF2E3155ACB}"/>
              </a:ext>
            </a:extLst>
          </p:cNvPr>
          <p:cNvSpPr>
            <a:spLocks noGrp="1"/>
          </p:cNvSpPr>
          <p:nvPr>
            <p:ph type="dt" idx="1"/>
          </p:nvPr>
        </p:nvSpPr>
        <p:spPr/>
        <p:txBody>
          <a:bodyPr/>
          <a:lstStyle/>
          <a:p>
            <a:pPr rtl="0"/>
            <a:fld id="{06F1BB41-D094-4C9A-A0F1-CF236E19524E}" type="datetime1">
              <a:rPr lang="nl-NL" smtClean="0"/>
              <a:t>13-5-2022</a:t>
            </a:fld>
            <a:endParaRPr lang="nl-NL"/>
          </a:p>
        </p:txBody>
      </p:sp>
    </p:spTree>
    <p:extLst>
      <p:ext uri="{BB962C8B-B14F-4D97-AF65-F5344CB8AC3E}">
        <p14:creationId xmlns:p14="http://schemas.microsoft.com/office/powerpoint/2010/main" val="1193673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1983A999-5E0E-42CA-8400-604AE921FF7C}" type="slidenum">
              <a:rPr lang="nl-NL" smtClean="0"/>
              <a:t>9</a:t>
            </a:fld>
            <a:endParaRPr lang="nl-NL"/>
          </a:p>
        </p:txBody>
      </p:sp>
      <p:sp>
        <p:nvSpPr>
          <p:cNvPr id="5" name="Tijdelijke aanduiding voor datum 4">
            <a:extLst>
              <a:ext uri="{FF2B5EF4-FFF2-40B4-BE49-F238E27FC236}">
                <a16:creationId xmlns:a16="http://schemas.microsoft.com/office/drawing/2014/main" id="{392063EF-F3E4-4352-A9E9-BCF2E3155ACB}"/>
              </a:ext>
            </a:extLst>
          </p:cNvPr>
          <p:cNvSpPr>
            <a:spLocks noGrp="1"/>
          </p:cNvSpPr>
          <p:nvPr>
            <p:ph type="dt" idx="1"/>
          </p:nvPr>
        </p:nvSpPr>
        <p:spPr/>
        <p:txBody>
          <a:bodyPr/>
          <a:lstStyle/>
          <a:p>
            <a:pPr rtl="0"/>
            <a:fld id="{06F1BB41-D094-4C9A-A0F1-CF236E19524E}" type="datetime1">
              <a:rPr lang="nl-NL" smtClean="0"/>
              <a:t>13-5-2022</a:t>
            </a:fld>
            <a:endParaRPr lang="nl-NL"/>
          </a:p>
        </p:txBody>
      </p:sp>
    </p:spTree>
    <p:extLst>
      <p:ext uri="{BB962C8B-B14F-4D97-AF65-F5344CB8AC3E}">
        <p14:creationId xmlns:p14="http://schemas.microsoft.com/office/powerpoint/2010/main" val="58661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1983A999-5E0E-42CA-8400-604AE921FF7C}" type="slidenum">
              <a:rPr lang="nl-NL" smtClean="0"/>
              <a:t>10</a:t>
            </a:fld>
            <a:endParaRPr lang="nl-NL"/>
          </a:p>
        </p:txBody>
      </p:sp>
      <p:sp>
        <p:nvSpPr>
          <p:cNvPr id="5" name="Tijdelijke aanduiding voor datum 4">
            <a:extLst>
              <a:ext uri="{FF2B5EF4-FFF2-40B4-BE49-F238E27FC236}">
                <a16:creationId xmlns:a16="http://schemas.microsoft.com/office/drawing/2014/main" id="{392063EF-F3E4-4352-A9E9-BCF2E3155ACB}"/>
              </a:ext>
            </a:extLst>
          </p:cNvPr>
          <p:cNvSpPr>
            <a:spLocks noGrp="1"/>
          </p:cNvSpPr>
          <p:nvPr>
            <p:ph type="dt" idx="1"/>
          </p:nvPr>
        </p:nvSpPr>
        <p:spPr/>
        <p:txBody>
          <a:bodyPr/>
          <a:lstStyle/>
          <a:p>
            <a:pPr rtl="0"/>
            <a:fld id="{06F1BB41-D094-4C9A-A0F1-CF236E19524E}" type="datetime1">
              <a:rPr lang="nl-NL" smtClean="0"/>
              <a:t>13-5-2022</a:t>
            </a:fld>
            <a:endParaRPr lang="nl-NL"/>
          </a:p>
        </p:txBody>
      </p:sp>
    </p:spTree>
    <p:extLst>
      <p:ext uri="{BB962C8B-B14F-4D97-AF65-F5344CB8AC3E}">
        <p14:creationId xmlns:p14="http://schemas.microsoft.com/office/powerpoint/2010/main" val="328810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1983A999-5E0E-42CA-8400-604AE921FF7C}" type="slidenum">
              <a:rPr lang="nl-NL" smtClean="0"/>
              <a:t>11</a:t>
            </a:fld>
            <a:endParaRPr lang="nl-NL"/>
          </a:p>
        </p:txBody>
      </p:sp>
      <p:sp>
        <p:nvSpPr>
          <p:cNvPr id="5" name="Tijdelijke aanduiding voor datum 4">
            <a:extLst>
              <a:ext uri="{FF2B5EF4-FFF2-40B4-BE49-F238E27FC236}">
                <a16:creationId xmlns:a16="http://schemas.microsoft.com/office/drawing/2014/main" id="{392063EF-F3E4-4352-A9E9-BCF2E3155ACB}"/>
              </a:ext>
            </a:extLst>
          </p:cNvPr>
          <p:cNvSpPr>
            <a:spLocks noGrp="1"/>
          </p:cNvSpPr>
          <p:nvPr>
            <p:ph type="dt" idx="1"/>
          </p:nvPr>
        </p:nvSpPr>
        <p:spPr/>
        <p:txBody>
          <a:bodyPr/>
          <a:lstStyle/>
          <a:p>
            <a:pPr rtl="0"/>
            <a:fld id="{06F1BB41-D094-4C9A-A0F1-CF236E19524E}" type="datetime1">
              <a:rPr lang="nl-NL" smtClean="0"/>
              <a:t>13-5-2022</a:t>
            </a:fld>
            <a:endParaRPr lang="nl-NL"/>
          </a:p>
        </p:txBody>
      </p:sp>
    </p:spTree>
    <p:extLst>
      <p:ext uri="{BB962C8B-B14F-4D97-AF65-F5344CB8AC3E}">
        <p14:creationId xmlns:p14="http://schemas.microsoft.com/office/powerpoint/2010/main" val="751684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1983A999-5E0E-42CA-8400-604AE921FF7C}" type="slidenum">
              <a:rPr lang="nl-NL" smtClean="0"/>
              <a:t>12</a:t>
            </a:fld>
            <a:endParaRPr lang="nl-NL"/>
          </a:p>
        </p:txBody>
      </p:sp>
      <p:sp>
        <p:nvSpPr>
          <p:cNvPr id="5" name="Tijdelijke aanduiding voor datum 4">
            <a:extLst>
              <a:ext uri="{FF2B5EF4-FFF2-40B4-BE49-F238E27FC236}">
                <a16:creationId xmlns:a16="http://schemas.microsoft.com/office/drawing/2014/main" id="{392063EF-F3E4-4352-A9E9-BCF2E3155ACB}"/>
              </a:ext>
            </a:extLst>
          </p:cNvPr>
          <p:cNvSpPr>
            <a:spLocks noGrp="1"/>
          </p:cNvSpPr>
          <p:nvPr>
            <p:ph type="dt" idx="1"/>
          </p:nvPr>
        </p:nvSpPr>
        <p:spPr/>
        <p:txBody>
          <a:bodyPr/>
          <a:lstStyle/>
          <a:p>
            <a:pPr rtl="0"/>
            <a:fld id="{06F1BB41-D094-4C9A-A0F1-CF236E19524E}" type="datetime1">
              <a:rPr lang="nl-NL" smtClean="0"/>
              <a:t>13-5-2022</a:t>
            </a:fld>
            <a:endParaRPr lang="nl-NL"/>
          </a:p>
        </p:txBody>
      </p:sp>
    </p:spTree>
    <p:extLst>
      <p:ext uri="{BB962C8B-B14F-4D97-AF65-F5344CB8AC3E}">
        <p14:creationId xmlns:p14="http://schemas.microsoft.com/office/powerpoint/2010/main" val="2383313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nl-NL" sz="4800" noProof="0"/>
              <a:t>3D-float</a:t>
            </a:r>
          </a:p>
        </p:txBody>
      </p:sp>
      <p:sp>
        <p:nvSpPr>
          <p:cNvPr id="14" name="Tijdelijke aanduiding voor afbeelding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nl-NL" noProof="0"/>
              <a:t>Klik op het pictogram als u een afbeelding wilt toevoegen</a:t>
            </a:r>
          </a:p>
        </p:txBody>
      </p:sp>
      <p:sp>
        <p:nvSpPr>
          <p:cNvPr id="8" name="Ova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grpSp>
        <p:nvGrpSpPr>
          <p:cNvPr id="9" name="Groe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Vrije v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11" name="Ova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grpSp>
      <p:sp>
        <p:nvSpPr>
          <p:cNvPr id="3" name="Tijdelijke aanduiding voor tekst 2">
            <a:extLst>
              <a:ext uri="{FF2B5EF4-FFF2-40B4-BE49-F238E27FC236}">
                <a16:creationId xmlns:a16="http://schemas.microsoft.com/office/drawing/2014/main" id="{5B16EB97-6E8A-4B50-8701-7CB158044DCA}"/>
              </a:ext>
            </a:extLst>
          </p:cNvPr>
          <p:cNvSpPr>
            <a:spLocks noGrp="1"/>
          </p:cNvSpPr>
          <p:nvPr>
            <p:ph type="body" sz="quarter" idx="14" hasCustomPrompt="1"/>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nl-NL" noProof="0"/>
              <a:t>Klik om de tekststijlen van het model te bewerken</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Inhoud 3 kolom">
    <p:spTree>
      <p:nvGrpSpPr>
        <p:cNvPr id="1" name=""/>
        <p:cNvGrpSpPr/>
        <p:nvPr/>
      </p:nvGrpSpPr>
      <p:grpSpPr>
        <a:xfrm>
          <a:off x="0" y="0"/>
          <a:ext cx="0" cy="0"/>
          <a:chOff x="0" y="0"/>
          <a:chExt cx="0" cy="0"/>
        </a:xfrm>
      </p:grpSpPr>
      <p:grpSp>
        <p:nvGrpSpPr>
          <p:cNvPr id="34" name="Groe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Vrije v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nl-NL" noProof="0"/>
            </a:p>
          </p:txBody>
        </p:sp>
        <p:sp>
          <p:nvSpPr>
            <p:cNvPr id="36" name="Vrije vorm: Vorm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nl-NL" noProof="0">
                <a:solidFill>
                  <a:schemeClr val="tx1"/>
                </a:solidFill>
              </a:endParaRPr>
            </a:p>
          </p:txBody>
        </p:sp>
        <p:sp>
          <p:nvSpPr>
            <p:cNvPr id="37" name="Ova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38" name="Ova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grpSp>
      <p:sp>
        <p:nvSpPr>
          <p:cNvPr id="19" name="Vrije v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20" name="Ova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25" name="Ova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15" name="Titel 1">
            <a:extLst>
              <a:ext uri="{FF2B5EF4-FFF2-40B4-BE49-F238E27FC236}">
                <a16:creationId xmlns:a16="http://schemas.microsoft.com/office/drawing/2014/main" id="{EBCCE83C-72C8-4181-8D03-7CFB23A6FF2D}"/>
              </a:ext>
            </a:extLst>
          </p:cNvPr>
          <p:cNvSpPr>
            <a:spLocks noGrp="1"/>
          </p:cNvSpPr>
          <p:nvPr>
            <p:ph type="title" hasCustomPrompt="1"/>
          </p:nvPr>
        </p:nvSpPr>
        <p:spPr>
          <a:xfrm>
            <a:off x="550862" y="549275"/>
            <a:ext cx="11097551" cy="1332000"/>
          </a:xfrm>
        </p:spPr>
        <p:txBody>
          <a:bodyPr vert="horz" wrap="square" lIns="0" tIns="0" rIns="0" bIns="0" rtlCol="0" anchor="t" anchorCtr="0">
            <a:noAutofit/>
          </a:bodyPr>
          <a:lstStyle>
            <a:lvl1pPr>
              <a:defRPr lang="nl-NL" sz="4800" dirty="0"/>
            </a:lvl1pPr>
          </a:lstStyle>
          <a:p>
            <a:pPr lvl="0" rtl="0">
              <a:lnSpc>
                <a:spcPct val="100000"/>
              </a:lnSpc>
            </a:pPr>
            <a:r>
              <a:rPr lang="nl-NL" noProof="0"/>
              <a:t>Klik om de titelstijl van het model te bewerken</a:t>
            </a:r>
          </a:p>
        </p:txBody>
      </p:sp>
      <p:sp>
        <p:nvSpPr>
          <p:cNvPr id="16" name="Tijdelijke aanduiding voor tekst 2">
            <a:extLst>
              <a:ext uri="{FF2B5EF4-FFF2-40B4-BE49-F238E27FC236}">
                <a16:creationId xmlns:a16="http://schemas.microsoft.com/office/drawing/2014/main" id="{C6FCDFCC-38D1-43A4-918F-491DBA6B2CF6}"/>
              </a:ext>
            </a:extLst>
          </p:cNvPr>
          <p:cNvSpPr>
            <a:spLocks noGrp="1"/>
          </p:cNvSpPr>
          <p:nvPr>
            <p:ph type="body" idx="1" hasCustomPrompt="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17" name="Tijdelijke aanduiding voor inhoud 3">
            <a:extLst>
              <a:ext uri="{FF2B5EF4-FFF2-40B4-BE49-F238E27FC236}">
                <a16:creationId xmlns:a16="http://schemas.microsoft.com/office/drawing/2014/main" id="{8A9CB740-8581-4D62-8481-7ECBBEDA7219}"/>
              </a:ext>
            </a:extLst>
          </p:cNvPr>
          <p:cNvSpPr>
            <a:spLocks noGrp="1"/>
          </p:cNvSpPr>
          <p:nvPr>
            <p:ph sz="half" idx="2" hasCustomPrompt="1"/>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22" name="Tijdelijke aanduiding voor tekst 4">
            <a:extLst>
              <a:ext uri="{FF2B5EF4-FFF2-40B4-BE49-F238E27FC236}">
                <a16:creationId xmlns:a16="http://schemas.microsoft.com/office/drawing/2014/main" id="{AB16E493-D962-46EC-BBB8-D7E68A640438}"/>
              </a:ext>
            </a:extLst>
          </p:cNvPr>
          <p:cNvSpPr>
            <a:spLocks noGrp="1"/>
          </p:cNvSpPr>
          <p:nvPr>
            <p:ph type="body" sz="quarter" idx="13" hasCustomPrompt="1"/>
          </p:nvPr>
        </p:nvSpPr>
        <p:spPr>
          <a:xfrm>
            <a:off x="4341573" y="1731375"/>
            <a:ext cx="3566160" cy="535354"/>
          </a:xfrm>
        </p:spPr>
        <p:txBody>
          <a:bodyPr vert="horz" wrap="square" lIns="0" tIns="0" rIns="0" bIns="0" rtlCol="0" anchor="b">
            <a:noAutofit/>
          </a:bodyPr>
          <a:lstStyle>
            <a:lvl1pPr>
              <a:buNone/>
              <a:defRPr lang="nl-NL" sz="2000" b="0" cap="all" spc="200" baseline="0" dirty="0">
                <a:solidFill>
                  <a:schemeClr val="tx1"/>
                </a:solidFill>
              </a:defRPr>
            </a:lvl1pPr>
          </a:lstStyle>
          <a:p>
            <a:pPr marL="228600" lvl="0" indent="-228600" rtl="0"/>
            <a:r>
              <a:rPr lang="nl-NL" noProof="0"/>
              <a:t>Klik om te bewerken</a:t>
            </a:r>
          </a:p>
        </p:txBody>
      </p:sp>
      <p:sp>
        <p:nvSpPr>
          <p:cNvPr id="23" name="Tijdelijke aanduiding voor inhoud 5">
            <a:extLst>
              <a:ext uri="{FF2B5EF4-FFF2-40B4-BE49-F238E27FC236}">
                <a16:creationId xmlns:a16="http://schemas.microsoft.com/office/drawing/2014/main" id="{88CC7C67-1BA6-42A6-B9D3-8EDF70A3DB38}"/>
              </a:ext>
            </a:extLst>
          </p:cNvPr>
          <p:cNvSpPr>
            <a:spLocks noGrp="1"/>
          </p:cNvSpPr>
          <p:nvPr>
            <p:ph sz="quarter" idx="14" hasCustomPrompt="1"/>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18" name="Tijdelijke aanduiding voor tekst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nl-NL" sz="2000" b="0" cap="all" spc="200" baseline="0" dirty="0">
                <a:solidFill>
                  <a:schemeClr val="tx1"/>
                </a:solidFill>
              </a:defRPr>
            </a:lvl1pPr>
          </a:lstStyle>
          <a:p>
            <a:pPr marL="228600" lvl="0" indent="-228600" rtl="0"/>
            <a:r>
              <a:rPr lang="nl-NL" noProof="0"/>
              <a:t>Klik om te BEWERKEN</a:t>
            </a:r>
          </a:p>
        </p:txBody>
      </p:sp>
      <p:sp>
        <p:nvSpPr>
          <p:cNvPr id="21" name="Tijdelijke aanduiding voor inhoud 5">
            <a:extLst>
              <a:ext uri="{FF2B5EF4-FFF2-40B4-BE49-F238E27FC236}">
                <a16:creationId xmlns:a16="http://schemas.microsoft.com/office/drawing/2014/main" id="{4534254A-2561-400F-87CB-18A8D3538124}"/>
              </a:ext>
            </a:extLst>
          </p:cNvPr>
          <p:cNvSpPr>
            <a:spLocks noGrp="1"/>
          </p:cNvSpPr>
          <p:nvPr>
            <p:ph sz="quarter" idx="4" hasCustomPrompt="1"/>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nl-NL" noProof="0"/>
              <a:t>dinsdag 2 februari 20XX</a:t>
            </a:r>
          </a:p>
        </p:txBody>
      </p:sp>
      <p:sp>
        <p:nvSpPr>
          <p:cNvPr id="5" name="Tijdelijke aanduiding voor voettekst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nl-NL" noProof="0"/>
              <a:t>Voorbeeld van voettekst</a:t>
            </a:r>
          </a:p>
        </p:txBody>
      </p:sp>
      <p:sp>
        <p:nvSpPr>
          <p:cNvPr id="6" name="Tijdelijke aanduiding voor dianumm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nl-NL" noProof="0" smtClean="0"/>
              <a:t>‹#›</a:t>
            </a:fld>
            <a:endParaRPr lang="nl-NL" noProof="0"/>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amenvattin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nl-NL" noProof="0"/>
              <a:t>Klik om stijl te bewerken</a:t>
            </a:r>
          </a:p>
        </p:txBody>
      </p:sp>
      <p:sp>
        <p:nvSpPr>
          <p:cNvPr id="10" name="Tijdelijke aanduiding voor afbeelding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nl-NL" noProof="0"/>
              <a:t>Klik op het pictogram als u een afbeelding wilt toevoegen</a:t>
            </a:r>
          </a:p>
        </p:txBody>
      </p:sp>
      <p:sp>
        <p:nvSpPr>
          <p:cNvPr id="7" name="Tijdelijke aanduiding voor inhoud 6">
            <a:extLst>
              <a:ext uri="{FF2B5EF4-FFF2-40B4-BE49-F238E27FC236}">
                <a16:creationId xmlns:a16="http://schemas.microsoft.com/office/drawing/2014/main" id="{3BD763BD-EAC5-4DB8-81AF-9743BB6A9576}"/>
              </a:ext>
            </a:extLst>
          </p:cNvPr>
          <p:cNvSpPr>
            <a:spLocks noGrp="1"/>
          </p:cNvSpPr>
          <p:nvPr>
            <p:ph sz="quarter" idx="15" hasCustomPrompt="1"/>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nl-NL" noProof="0"/>
              <a:t>Klik om de tekststijlen van het model te bewerken</a:t>
            </a:r>
          </a:p>
        </p:txBody>
      </p:sp>
      <p:sp>
        <p:nvSpPr>
          <p:cNvPr id="2" name="Tijdelijke aanduiding voor datum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nl-NL" noProof="0"/>
              <a:t>dinsdag 2 februari 20XX</a:t>
            </a:r>
          </a:p>
        </p:txBody>
      </p:sp>
      <p:sp>
        <p:nvSpPr>
          <p:cNvPr id="3" name="Tijdelijke aanduiding voor voettekst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nl-NL" noProof="0"/>
              <a:t>Voorbeeld van voettekst</a:t>
            </a:r>
          </a:p>
        </p:txBody>
      </p:sp>
      <p:sp>
        <p:nvSpPr>
          <p:cNvPr id="4" name="Tijdelijke aanduiding voor dianumm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nl-NL" noProof="0" smtClean="0"/>
              <a:t>‹#›</a:t>
            </a:fld>
            <a:endParaRPr lang="nl-NL" noProof="0"/>
          </a:p>
        </p:txBody>
      </p:sp>
      <p:sp>
        <p:nvSpPr>
          <p:cNvPr id="8" name="Ova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Afsluiting">
    <p:spTree>
      <p:nvGrpSpPr>
        <p:cNvPr id="1" name=""/>
        <p:cNvGrpSpPr/>
        <p:nvPr/>
      </p:nvGrpSpPr>
      <p:grpSpPr>
        <a:xfrm>
          <a:off x="0" y="0"/>
          <a:ext cx="0" cy="0"/>
          <a:chOff x="0" y="0"/>
          <a:chExt cx="0" cy="0"/>
        </a:xfrm>
      </p:grpSpPr>
      <p:sp>
        <p:nvSpPr>
          <p:cNvPr id="28" name="Titel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nl-NL" noProof="0"/>
              <a:t>Klik om stijl te bewerken</a:t>
            </a:r>
          </a:p>
        </p:txBody>
      </p:sp>
      <p:sp>
        <p:nvSpPr>
          <p:cNvPr id="31" name="Subtitel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nl-NL" noProof="0">
                <a:solidFill>
                  <a:schemeClr val="tx1">
                    <a:alpha val="60000"/>
                  </a:schemeClr>
                </a:solidFill>
              </a:rPr>
              <a:t>Klikken om de ondertitelstijl van het model te bewerken</a:t>
            </a:r>
          </a:p>
        </p:txBody>
      </p:sp>
      <p:sp>
        <p:nvSpPr>
          <p:cNvPr id="40" name="Tijdelijke aanduiding voor afbeelding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nl-NL" noProof="0"/>
              <a:t>Klik op het pictogram als u een afbeelding wilt toevoegen</a:t>
            </a:r>
          </a:p>
        </p:txBody>
      </p:sp>
      <p:sp>
        <p:nvSpPr>
          <p:cNvPr id="42" name="Tijdelijke aanduiding voor afbeelding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nl-NL" noProof="0"/>
              <a:t>Klik op het pictogram als u een afbeelding wilt toevoegen</a:t>
            </a:r>
          </a:p>
        </p:txBody>
      </p:sp>
      <p:grpSp>
        <p:nvGrpSpPr>
          <p:cNvPr id="43" name="Groe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Vrije vorm: Vorm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solidFill>
                  <a:schemeClr val="tx1"/>
                </a:solidFill>
              </a:endParaRPr>
            </a:p>
          </p:txBody>
        </p:sp>
        <p:sp>
          <p:nvSpPr>
            <p:cNvPr id="45" name="Ova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46" name="Vrije v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solidFill>
                  <a:schemeClr val="tx1"/>
                </a:solidFill>
              </a:endParaRPr>
            </a:p>
          </p:txBody>
        </p:sp>
      </p:grpSp>
      <p:grpSp>
        <p:nvGrpSpPr>
          <p:cNvPr id="15" name="Groe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Vrije v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21" name="Ova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grpSp>
      <p:sp>
        <p:nvSpPr>
          <p:cNvPr id="5" name="Tijdelijke aanduiding voor datum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nl-NL" noProof="0"/>
              <a:t>dinsdag 2 februari 20XX</a:t>
            </a:r>
          </a:p>
        </p:txBody>
      </p:sp>
      <p:sp>
        <p:nvSpPr>
          <p:cNvPr id="6" name="Tijdelijke aanduiding voor voettekst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nl-NL" noProof="0"/>
              <a:t>Voorbeeld van voettekst</a:t>
            </a:r>
          </a:p>
        </p:txBody>
      </p:sp>
      <p:sp>
        <p:nvSpPr>
          <p:cNvPr id="7" name="Tijdelijke aanduiding voor dianumm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nl-NL" noProof="0" smtClean="0"/>
              <a:t>‹#›</a:t>
            </a:fld>
            <a:endParaRPr lang="nl-NL" noProof="0"/>
          </a:p>
        </p:txBody>
      </p:sp>
      <p:sp>
        <p:nvSpPr>
          <p:cNvPr id="17" name="Ova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77394-0A20-4CF6-9066-CFC2C1C9D30F}"/>
              </a:ext>
            </a:extLst>
          </p:cNvPr>
          <p:cNvSpPr>
            <a:spLocks noGrp="1"/>
          </p:cNvSpPr>
          <p:nvPr>
            <p:ph type="ctrTitle" hasCustomPrompt="1"/>
          </p:nvPr>
        </p:nvSpPr>
        <p:spPr>
          <a:xfrm>
            <a:off x="3359149" y="389840"/>
            <a:ext cx="8281987" cy="2954655"/>
          </a:xfrm>
        </p:spPr>
        <p:txBody>
          <a:bodyPr rtlCol="0" anchor="t" anchorCtr="0">
            <a:noAutofit/>
          </a:bodyPr>
          <a:lstStyle>
            <a:lvl1pPr algn="l">
              <a:lnSpc>
                <a:spcPct val="100000"/>
              </a:lnSpc>
              <a:defRPr sz="6400"/>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3F10971F-8922-4B23-9C80-0643D7E35026}"/>
              </a:ext>
            </a:extLst>
          </p:cNvPr>
          <p:cNvSpPr>
            <a:spLocks noGrp="1"/>
          </p:cNvSpPr>
          <p:nvPr>
            <p:ph type="subTitle" idx="1" hasCustomPrompt="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4" name="Tijdelijke aanduiding voor datum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nl-NL" noProof="0"/>
              <a:t>dinsdag 2 februari 20XX</a:t>
            </a:r>
          </a:p>
        </p:txBody>
      </p:sp>
      <p:sp>
        <p:nvSpPr>
          <p:cNvPr id="5" name="Tijdelijke aanduiding voor voettekst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nl-NL" noProof="0"/>
              <a:t>Voorbeeld van voettekst</a:t>
            </a:r>
          </a:p>
        </p:txBody>
      </p:sp>
      <p:sp>
        <p:nvSpPr>
          <p:cNvPr id="6" name="Tijdelijke aanduiding voor dianumm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nl-NL" noProof="0" smtClean="0"/>
              <a:t>‹#›</a:t>
            </a:fld>
            <a:endParaRPr lang="nl-NL" noProof="0"/>
          </a:p>
        </p:txBody>
      </p:sp>
      <p:sp>
        <p:nvSpPr>
          <p:cNvPr id="19" name="Vrije v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20" name="Ova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25" name="Ova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grpSp>
        <p:nvGrpSpPr>
          <p:cNvPr id="34" name="Groe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Vrije v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nl-NL" noProof="0"/>
            </a:p>
          </p:txBody>
        </p:sp>
        <p:sp>
          <p:nvSpPr>
            <p:cNvPr id="36" name="Vrije vorm: Vorm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nl-NL" noProof="0">
                <a:solidFill>
                  <a:schemeClr val="tx1"/>
                </a:solidFill>
              </a:endParaRPr>
            </a:p>
          </p:txBody>
        </p:sp>
        <p:sp>
          <p:nvSpPr>
            <p:cNvPr id="37" name="Ova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38" name="Ova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22" name="Ova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grpSp>
        <p:nvGrpSpPr>
          <p:cNvPr id="13" name="Groe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Vrije v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21" name="Ova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grpSp>
      <p:sp>
        <p:nvSpPr>
          <p:cNvPr id="2" name="Titel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549275"/>
            <a:ext cx="11090274" cy="1332000"/>
          </a:xfrm>
        </p:spPr>
        <p:txBody>
          <a:bodyPr rtlCol="0">
            <a:noAutofit/>
          </a:bodyPr>
          <a:lstStyle>
            <a:lvl1pPr>
              <a:lnSpc>
                <a:spcPct val="100000"/>
              </a:lnSpc>
              <a:defRPr/>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2097175"/>
            <a:ext cx="5435600" cy="3995650"/>
          </a:xfrm>
        </p:spPr>
        <p:txBody>
          <a:bodyPr rtlCol="0">
            <a:no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F8362910-87AA-4E67-992D-8D4822FD89FE}"/>
              </a:ext>
            </a:extLst>
          </p:cNvPr>
          <p:cNvSpPr>
            <a:spLocks noGrp="1"/>
          </p:cNvSpPr>
          <p:nvPr>
            <p:ph sz="half" idx="2" hasCustomPrompt="1"/>
          </p:nvPr>
        </p:nvSpPr>
        <p:spPr>
          <a:xfrm>
            <a:off x="6205538" y="2097175"/>
            <a:ext cx="5435600" cy="3995650"/>
          </a:xfrm>
        </p:spPr>
        <p:txBody>
          <a:bodyPr rtlCol="0">
            <a:no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nl-NL" noProof="0"/>
              <a:t>dinsdag 2 februari 20XX</a:t>
            </a:r>
          </a:p>
        </p:txBody>
      </p:sp>
      <p:sp>
        <p:nvSpPr>
          <p:cNvPr id="6" name="Tijdelijke aanduiding voor voettekst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nl-NL" noProof="0"/>
              <a:t>Voorbeeld van voettekst</a:t>
            </a:r>
          </a:p>
        </p:txBody>
      </p:sp>
      <p:sp>
        <p:nvSpPr>
          <p:cNvPr id="7" name="Tijdelijke aanduiding voor dianumm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nl-NL" noProof="0" smtClean="0"/>
              <a:t>‹#›</a:t>
            </a:fld>
            <a:endParaRPr lang="nl-NL" noProof="0"/>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nl-NL" noProof="0"/>
              <a:t>dinsdag 2 februari 20XX</a:t>
            </a:r>
          </a:p>
        </p:txBody>
      </p:sp>
      <p:sp>
        <p:nvSpPr>
          <p:cNvPr id="3" name="Tijdelijke aanduiding voor voettekst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nl-NL" noProof="0"/>
              <a:t>Voorbeeld van voettekst</a:t>
            </a:r>
          </a:p>
        </p:txBody>
      </p:sp>
      <p:sp>
        <p:nvSpPr>
          <p:cNvPr id="4" name="Tijdelijke aanduiding voor dianumm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nl-NL" noProof="0" smtClean="0"/>
              <a:t>‹#›</a:t>
            </a:fld>
            <a:endParaRPr lang="nl-NL" noProof="0"/>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Vrije v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12" name="Ova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grpSp>
      <p:sp>
        <p:nvSpPr>
          <p:cNvPr id="2" name="Titel 1">
            <a:extLst>
              <a:ext uri="{FF2B5EF4-FFF2-40B4-BE49-F238E27FC236}">
                <a16:creationId xmlns:a16="http://schemas.microsoft.com/office/drawing/2014/main" id="{BF3FF76C-A012-4CDA-8AE7-E9413955716A}"/>
              </a:ext>
            </a:extLst>
          </p:cNvPr>
          <p:cNvSpPr>
            <a:spLocks noGrp="1"/>
          </p:cNvSpPr>
          <p:nvPr>
            <p:ph type="title" hasCustomPrompt="1"/>
          </p:nvPr>
        </p:nvSpPr>
        <p:spPr>
          <a:xfrm>
            <a:off x="550863" y="549275"/>
            <a:ext cx="11090275" cy="984885"/>
          </a:xfrm>
        </p:spPr>
        <p:txBody>
          <a:bodyPr rtlCol="0" anchor="t">
            <a:noAutofit/>
          </a:bodyPr>
          <a:lstStyle>
            <a:lvl1pPr>
              <a:lnSpc>
                <a:spcPct val="100000"/>
              </a:lnSpc>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611A4C80-DC38-4641-924F-90D6078CF592}"/>
              </a:ext>
            </a:extLst>
          </p:cNvPr>
          <p:cNvSpPr>
            <a:spLocks noGrp="1"/>
          </p:cNvSpPr>
          <p:nvPr>
            <p:ph idx="1" hasCustomPrompt="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82C42771-D3A7-4072-85DC-B7C5E530E8AA}"/>
              </a:ext>
            </a:extLst>
          </p:cNvPr>
          <p:cNvSpPr>
            <a:spLocks noGrp="1"/>
          </p:cNvSpPr>
          <p:nvPr>
            <p:ph type="body" sz="half" idx="2" hasCustomPrompt="1"/>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nl-NL" noProof="0"/>
              <a:t>dinsdag 2 februari 20XX</a:t>
            </a:r>
          </a:p>
        </p:txBody>
      </p:sp>
      <p:sp>
        <p:nvSpPr>
          <p:cNvPr id="6" name="Tijdelijke aanduiding voor voettekst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nl-NL" noProof="0"/>
              <a:t>Voorbeeld van voettekst</a:t>
            </a:r>
          </a:p>
        </p:txBody>
      </p:sp>
      <p:sp>
        <p:nvSpPr>
          <p:cNvPr id="7" name="Tijdelijke aanduiding voor dianumm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nl-NL" noProof="0" smtClean="0"/>
              <a:t>‹#›</a:t>
            </a:fld>
            <a:endParaRPr lang="nl-NL" noProof="0"/>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nl-NL" noProof="0"/>
              <a:t>Klik om titel toe te voegen</a:t>
            </a:r>
          </a:p>
        </p:txBody>
      </p:sp>
      <p:sp>
        <p:nvSpPr>
          <p:cNvPr id="7" name="Tijdelijke aanduiding voor inhoud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nl-NL" sz="1600" noProof="0"/>
              <a:t>Klik om tekst toe te voegen</a:t>
            </a:r>
          </a:p>
        </p:txBody>
      </p:sp>
      <p:sp>
        <p:nvSpPr>
          <p:cNvPr id="17" name="Tijdelijke aanduiding voor afbeelding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nl-NL" noProof="0"/>
              <a:t>Klik op het pictogram als u een afbeelding wilt toevoegen</a:t>
            </a:r>
          </a:p>
        </p:txBody>
      </p:sp>
      <p:sp>
        <p:nvSpPr>
          <p:cNvPr id="22" name="Tijdelijke aanduiding voor afbeelding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nl-NL" noProof="0"/>
              <a:t>Klik op het pictogram als u een afbeelding wilt toevoegen</a:t>
            </a:r>
          </a:p>
        </p:txBody>
      </p:sp>
      <p:sp>
        <p:nvSpPr>
          <p:cNvPr id="25" name="Tijdelijke aanduiding voor afbeelding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nl-NL" noProof="0"/>
              <a:t>dinsdag 2 februari 20XX</a:t>
            </a:r>
          </a:p>
        </p:txBody>
      </p:sp>
      <p:sp>
        <p:nvSpPr>
          <p:cNvPr id="3" name="Tijdelijke aanduiding voor voettekst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nl-NL" noProof="0"/>
              <a:t>Voorbeeld van voettekst</a:t>
            </a:r>
          </a:p>
        </p:txBody>
      </p:sp>
      <p:sp>
        <p:nvSpPr>
          <p:cNvPr id="4" name="Tijdelijke aanduiding voor dianumm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nl-NL" noProof="0" smtClean="0"/>
              <a:t>‹#›</a:t>
            </a:fld>
            <a:endParaRPr lang="nl-NL" noProof="0"/>
          </a:p>
        </p:txBody>
      </p:sp>
      <p:sp>
        <p:nvSpPr>
          <p:cNvPr id="6" name="Ova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grpSp>
        <p:nvGrpSpPr>
          <p:cNvPr id="10" name="Groe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Vrije v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12" name="Ova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leidin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nl-NL" noProof="0"/>
              <a:t>Klik om stijl te bewerken</a:t>
            </a:r>
          </a:p>
        </p:txBody>
      </p:sp>
      <p:sp>
        <p:nvSpPr>
          <p:cNvPr id="12" name="Tijdelijke aanduiding voor afbeelding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nl-NL" noProof="0"/>
              <a:t>Klik op het pictogram als u een afbeelding wilt toevoegen</a:t>
            </a:r>
          </a:p>
        </p:txBody>
      </p:sp>
      <p:sp>
        <p:nvSpPr>
          <p:cNvPr id="18" name="Tijdelijke aanduiding voor afbeelding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nl-NL" noProof="0"/>
              <a:t>Klik op het pictogram als u een afbeelding wilt toevoegen</a:t>
            </a:r>
          </a:p>
        </p:txBody>
      </p:sp>
      <p:sp>
        <p:nvSpPr>
          <p:cNvPr id="19" name="Tijdelijke aanduiding voor afbeelding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nl-NL" noProof="0"/>
              <a:t>Klik op het pictogram als u een afbeelding wilt toevoegen</a:t>
            </a:r>
          </a:p>
        </p:txBody>
      </p:sp>
      <p:sp>
        <p:nvSpPr>
          <p:cNvPr id="20" name="Tijdelijke aanduiding voor afbeelding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nl-NL" noProof="0"/>
              <a:t>dinsdag 2 februari 20XX</a:t>
            </a:r>
          </a:p>
        </p:txBody>
      </p:sp>
      <p:sp>
        <p:nvSpPr>
          <p:cNvPr id="3" name="Tijdelijke aanduiding voor voettekst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nl-NL" noProof="0"/>
              <a:t>Voorbeeld van voettekst</a:t>
            </a:r>
          </a:p>
        </p:txBody>
      </p:sp>
      <p:sp>
        <p:nvSpPr>
          <p:cNvPr id="4" name="Tijdelijke aanduiding voor dianumm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nl-NL" noProof="0" smtClean="0"/>
              <a:t>‹#›</a:t>
            </a:fld>
            <a:endParaRPr lang="nl-NL" noProof="0"/>
          </a:p>
        </p:txBody>
      </p:sp>
      <p:sp>
        <p:nvSpPr>
          <p:cNvPr id="11" name="Tijdelijke aanduiding voor inhoud 6">
            <a:extLst>
              <a:ext uri="{FF2B5EF4-FFF2-40B4-BE49-F238E27FC236}">
                <a16:creationId xmlns:a16="http://schemas.microsoft.com/office/drawing/2014/main" id="{1B1AE41C-3196-4E6F-A3A8-313A92677FF3}"/>
              </a:ext>
            </a:extLst>
          </p:cNvPr>
          <p:cNvSpPr>
            <a:spLocks noGrp="1"/>
          </p:cNvSpPr>
          <p:nvPr>
            <p:ph sz="quarter" idx="15" hasCustomPrompt="1"/>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nl-NL" noProof="0"/>
              <a:t>Klik om de tekststijlen van het model te bewerken</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e-einde">
    <p:bg>
      <p:bgRef idx="1001">
        <a:schemeClr val="bg1"/>
      </p:bgRef>
    </p:b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nl-NL" noProof="0"/>
              <a:t>dinsdag 2 februari 20XX</a:t>
            </a:r>
          </a:p>
        </p:txBody>
      </p:sp>
      <p:sp>
        <p:nvSpPr>
          <p:cNvPr id="5" name="Tijdelijke aanduiding voor voettekst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nl-NL" noProof="0"/>
              <a:t>Voorbeeld van voettekst</a:t>
            </a:r>
          </a:p>
        </p:txBody>
      </p:sp>
      <p:sp>
        <p:nvSpPr>
          <p:cNvPr id="6" name="Tijdelijke aanduiding voor dianumm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nl-NL" noProof="0" smtClean="0"/>
              <a:t>‹#›</a:t>
            </a:fld>
            <a:endParaRPr lang="nl-NL" noProof="0"/>
          </a:p>
        </p:txBody>
      </p:sp>
      <p:sp>
        <p:nvSpPr>
          <p:cNvPr id="13" name="Rechthoek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 name="Rechthoek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5" name="Titel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nl-NL" noProof="0"/>
              <a:t>Klik om stijl te bewerken</a:t>
            </a:r>
          </a:p>
        </p:txBody>
      </p:sp>
      <p:sp>
        <p:nvSpPr>
          <p:cNvPr id="16" name="Subtitel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nl-NL" noProof="0">
                <a:solidFill>
                  <a:schemeClr val="tx1">
                    <a:alpha val="60000"/>
                  </a:schemeClr>
                </a:solidFill>
              </a:rPr>
              <a:t>Klikken om de ondertitelstijl van het model te bewerken</a:t>
            </a: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e-einde">
    <p:bg>
      <p:bgRef idx="1001">
        <a:schemeClr val="bg1"/>
      </p:bgRef>
    </p:b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nl-NL" noProof="0"/>
              <a:t>Klik op het pictogram als u een afbeelding wilt toevoegen</a:t>
            </a:r>
          </a:p>
        </p:txBody>
      </p:sp>
      <p:sp>
        <p:nvSpPr>
          <p:cNvPr id="16" name="Subtitel 2">
            <a:extLst>
              <a:ext uri="{FF2B5EF4-FFF2-40B4-BE49-F238E27FC236}">
                <a16:creationId xmlns:a16="http://schemas.microsoft.com/office/drawing/2014/main" id="{93411FC5-0B5A-4566-9984-827485AF9265}"/>
              </a:ext>
            </a:extLst>
          </p:cNvPr>
          <p:cNvSpPr>
            <a:spLocks noGrp="1"/>
          </p:cNvSpPr>
          <p:nvPr>
            <p:ph type="subTitle" idx="1" hasCustomPrompt="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nl-NL" noProof="0" dirty="0">
                <a:solidFill>
                  <a:schemeClr val="tx1">
                    <a:alpha val="60000"/>
                  </a:schemeClr>
                </a:solidFill>
              </a:rPr>
              <a:t>a</a:t>
            </a:r>
          </a:p>
        </p:txBody>
      </p:sp>
      <p:sp>
        <p:nvSpPr>
          <p:cNvPr id="15" name="Titel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nl-NL" noProof="0"/>
              <a:t>Klik om stijl te bewerken</a:t>
            </a:r>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Grafiektabel tijdlijn">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Vrije v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nl-NL" noProof="0">
                <a:solidFill>
                  <a:schemeClr val="tx1"/>
                </a:solidFill>
              </a:endParaRPr>
            </a:p>
          </p:txBody>
        </p:sp>
        <p:sp>
          <p:nvSpPr>
            <p:cNvPr id="14" name="Ova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15" name="Ova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16" name="Vrije vorm: Vorm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nl-NL" noProof="0">
                <a:solidFill>
                  <a:schemeClr val="tx1"/>
                </a:solidFill>
              </a:endParaRPr>
            </a:p>
          </p:txBody>
        </p:sp>
      </p:grpSp>
      <p:sp>
        <p:nvSpPr>
          <p:cNvPr id="2" name="Titel 1">
            <a:extLst>
              <a:ext uri="{FF2B5EF4-FFF2-40B4-BE49-F238E27FC236}">
                <a16:creationId xmlns:a16="http://schemas.microsoft.com/office/drawing/2014/main" id="{B1A4B040-51E3-4DA0-B21D-EEE173E7536F}"/>
              </a:ext>
            </a:extLst>
          </p:cNvPr>
          <p:cNvSpPr>
            <a:spLocks noGrp="1"/>
          </p:cNvSpPr>
          <p:nvPr>
            <p:ph type="title" hasCustomPrompt="1"/>
          </p:nvPr>
        </p:nvSpPr>
        <p:spPr>
          <a:xfrm>
            <a:off x="550862" y="549275"/>
            <a:ext cx="11091600" cy="1332000"/>
          </a:xfrm>
        </p:spPr>
        <p:txBody>
          <a:bodyPr vert="horz" wrap="square" lIns="0" tIns="0" rIns="0" bIns="0" rtlCol="0" anchor="t" anchorCtr="0">
            <a:noAutofit/>
          </a:bodyPr>
          <a:lstStyle>
            <a:lvl1pPr>
              <a:defRPr lang="nl-NL" dirty="0"/>
            </a:lvl1pPr>
          </a:lstStyle>
          <a:p>
            <a:pPr lvl="0" rtl="0">
              <a:lnSpc>
                <a:spcPct val="100000"/>
              </a:lnSpc>
            </a:pPr>
            <a:r>
              <a:rPr lang="nl-NL" noProof="0"/>
              <a:t>Klik om de titelstijl van het model te bewerken</a:t>
            </a:r>
          </a:p>
        </p:txBody>
      </p:sp>
      <p:sp>
        <p:nvSpPr>
          <p:cNvPr id="3" name="Tijdelijke aanduiding voor inhoud 2">
            <a:extLst>
              <a:ext uri="{FF2B5EF4-FFF2-40B4-BE49-F238E27FC236}">
                <a16:creationId xmlns:a16="http://schemas.microsoft.com/office/drawing/2014/main" id="{F8A2CD90-429B-4A55-B6C8-DD6CE6994118}"/>
              </a:ext>
            </a:extLst>
          </p:cNvPr>
          <p:cNvSpPr>
            <a:spLocks noGrp="1"/>
          </p:cNvSpPr>
          <p:nvPr>
            <p:ph idx="1" hasCustomPrompt="1"/>
          </p:nvPr>
        </p:nvSpPr>
        <p:spPr>
          <a:xfrm>
            <a:off x="550863" y="2113199"/>
            <a:ext cx="11090274" cy="3979625"/>
          </a:xfrm>
        </p:spPr>
        <p:txBody>
          <a:bodyPr rtlCol="0">
            <a:no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nl-NL" noProof="0"/>
              <a:t>dinsdag 2 februari 20XX</a:t>
            </a:r>
          </a:p>
        </p:txBody>
      </p:sp>
      <p:sp>
        <p:nvSpPr>
          <p:cNvPr id="5" name="Tijdelijke aanduiding voor voettekst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nl-NL" noProof="0"/>
              <a:t>Voorbeeld van voettekst</a:t>
            </a:r>
          </a:p>
        </p:txBody>
      </p:sp>
      <p:sp>
        <p:nvSpPr>
          <p:cNvPr id="6" name="Tijdelijke aanduiding voor dianumm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nl-NL" noProof="0" smtClean="0"/>
              <a:t>‹#›</a:t>
            </a:fld>
            <a:endParaRPr lang="nl-NL" noProof="0"/>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at">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nl-NL" noProof="0"/>
              <a:t>Klik om stijl te bewerken</a:t>
            </a:r>
          </a:p>
        </p:txBody>
      </p:sp>
      <p:grpSp>
        <p:nvGrpSpPr>
          <p:cNvPr id="8" name="Groe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Vrije v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10" name="Vrije v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11" name="Vrije v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grpSp>
      <p:sp>
        <p:nvSpPr>
          <p:cNvPr id="12" name="Ova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17" name="Tijdelijke aanduiding voor inhoud 16">
            <a:extLst>
              <a:ext uri="{FF2B5EF4-FFF2-40B4-BE49-F238E27FC236}">
                <a16:creationId xmlns:a16="http://schemas.microsoft.com/office/drawing/2014/main" id="{439C8C03-81B3-4DE8-B96A-78258E4467CC}"/>
              </a:ext>
            </a:extLst>
          </p:cNvPr>
          <p:cNvSpPr>
            <a:spLocks noGrp="1"/>
          </p:cNvSpPr>
          <p:nvPr>
            <p:ph sz="quarter" idx="15" hasCustomPrompt="1"/>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nl-NL" noProof="0"/>
              <a:t>Klik om de tekststijlen van het model te bewerken</a:t>
            </a:r>
          </a:p>
        </p:txBody>
      </p:sp>
      <p:sp>
        <p:nvSpPr>
          <p:cNvPr id="15" name="Tijdelijke aanduiding voor afbeelding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nl-NL" noProof="0"/>
              <a:t>dinsdag 2 februari 20XX</a:t>
            </a:r>
          </a:p>
        </p:txBody>
      </p:sp>
      <p:sp>
        <p:nvSpPr>
          <p:cNvPr id="3" name="Tijdelijke aanduiding voor voettekst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nl-NL" noProof="0"/>
              <a:t>Voorbeeld van voettekst</a:t>
            </a:r>
          </a:p>
        </p:txBody>
      </p:sp>
      <p:sp>
        <p:nvSpPr>
          <p:cNvPr id="4" name="Tijdelijke aanduiding voor dianumm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nl-NL" noProof="0" smtClean="0"/>
              <a:t>‹#›</a:t>
            </a:fld>
            <a:endParaRPr lang="nl-NL" noProof="0"/>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nl-NL" noProof="0"/>
          </a:p>
        </p:txBody>
      </p:sp>
      <p:sp>
        <p:nvSpPr>
          <p:cNvPr id="34" name="Ova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40" name="Titel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nl-NL" noProof="0"/>
              <a:t>Team</a:t>
            </a:r>
          </a:p>
        </p:txBody>
      </p:sp>
      <p:grpSp>
        <p:nvGrpSpPr>
          <p:cNvPr id="51" name="Groe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Vrije v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nl-NL" noProof="0"/>
            </a:p>
          </p:txBody>
        </p:sp>
        <p:sp>
          <p:nvSpPr>
            <p:cNvPr id="53" name="Vrije vorm: Vorm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nl-NL" noProof="0">
                <a:solidFill>
                  <a:schemeClr val="tx1"/>
                </a:solidFill>
              </a:endParaRPr>
            </a:p>
          </p:txBody>
        </p:sp>
        <p:sp>
          <p:nvSpPr>
            <p:cNvPr id="54" name="Ova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55" name="Ova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grpSp>
      <p:sp>
        <p:nvSpPr>
          <p:cNvPr id="56" name="Tijdelijke aanduiding voor afbeelding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nl-NL" noProof="0"/>
              <a:t>Klik op het pictogram als u een afbeelding wilt toevoegen</a:t>
            </a:r>
          </a:p>
        </p:txBody>
      </p:sp>
      <p:sp>
        <p:nvSpPr>
          <p:cNvPr id="57" name="Tijdelijke aanduiding voor afbeelding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nl-NL" noProof="0"/>
              <a:t>Klik op het pictogram als u een afbeelding wilt toevoegen</a:t>
            </a:r>
          </a:p>
        </p:txBody>
      </p:sp>
      <p:sp>
        <p:nvSpPr>
          <p:cNvPr id="58" name="Tijdelijke aanduiding voor afbeelding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nl-NL" noProof="0"/>
              <a:t>Klik op het pictogram als u een afbeelding wilt toevoegen</a:t>
            </a:r>
          </a:p>
        </p:txBody>
      </p:sp>
      <p:sp>
        <p:nvSpPr>
          <p:cNvPr id="59" name="Tijdelijke aanduiding voor afbeelding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nl-NL" noProof="0"/>
              <a:t>Klik op het pictogram als u een afbeelding wilt toevoegen</a:t>
            </a:r>
          </a:p>
        </p:txBody>
      </p:sp>
      <p:sp>
        <p:nvSpPr>
          <p:cNvPr id="63" name="Tijdelijke aanduiding voor tekst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nl-NL" noProof="0"/>
              <a:t>Naam</a:t>
            </a:r>
          </a:p>
        </p:txBody>
      </p:sp>
      <p:sp>
        <p:nvSpPr>
          <p:cNvPr id="61" name="Tijdelijke aanduiding voor tekst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nl-NL" noProof="0"/>
              <a:t>Titel</a:t>
            </a:r>
          </a:p>
        </p:txBody>
      </p:sp>
      <p:sp>
        <p:nvSpPr>
          <p:cNvPr id="65" name="Tijdelijke aanduiding voor tekst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nl-NL" noProof="0"/>
              <a:t>Naam</a:t>
            </a:r>
          </a:p>
        </p:txBody>
      </p:sp>
      <p:sp>
        <p:nvSpPr>
          <p:cNvPr id="64" name="Tijdelijke aanduiding voor tekst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nl-NL" noProof="0"/>
              <a:t>Titel</a:t>
            </a:r>
          </a:p>
        </p:txBody>
      </p:sp>
      <p:sp>
        <p:nvSpPr>
          <p:cNvPr id="67" name="Tijdelijke aanduiding voor tekst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nl-NL" noProof="0"/>
              <a:t>Naam</a:t>
            </a:r>
          </a:p>
        </p:txBody>
      </p:sp>
      <p:sp>
        <p:nvSpPr>
          <p:cNvPr id="66" name="Tijdelijke aanduiding voor tekst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nl-NL" noProof="0"/>
              <a:t>Titel</a:t>
            </a:r>
          </a:p>
        </p:txBody>
      </p:sp>
      <p:sp>
        <p:nvSpPr>
          <p:cNvPr id="69" name="Tijdelijke aanduiding voor tekst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nl-NL" noProof="0"/>
              <a:t>Naam</a:t>
            </a:r>
          </a:p>
        </p:txBody>
      </p:sp>
      <p:sp>
        <p:nvSpPr>
          <p:cNvPr id="68" name="Tijdelijke aanduiding voor tekst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nl-NL" noProof="0"/>
              <a:t>Titel</a:t>
            </a:r>
          </a:p>
        </p:txBody>
      </p:sp>
      <p:sp>
        <p:nvSpPr>
          <p:cNvPr id="4" name="Tijdelijke aanduiding voor datum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nl-NL" noProof="0"/>
              <a:t>dinsdag 2 februari 20XX</a:t>
            </a:r>
          </a:p>
        </p:txBody>
      </p:sp>
      <p:sp>
        <p:nvSpPr>
          <p:cNvPr id="5" name="Tijdelijke aanduiding voor voettekst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nl-NL" noProof="0"/>
              <a:t>Voorbeeld van voettekst</a:t>
            </a:r>
          </a:p>
        </p:txBody>
      </p:sp>
      <p:sp>
        <p:nvSpPr>
          <p:cNvPr id="6" name="Tijdelijke aanduiding voor dianumm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nl-NL" noProof="0" smtClean="0"/>
              <a:t>‹#›</a:t>
            </a:fld>
            <a:endParaRPr lang="nl-NL" noProof="0"/>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Inhoud 2 kolom (vergelijkingsdia)">
    <p:spTree>
      <p:nvGrpSpPr>
        <p:cNvPr id="1" name=""/>
        <p:cNvGrpSpPr/>
        <p:nvPr/>
      </p:nvGrpSpPr>
      <p:grpSpPr>
        <a:xfrm>
          <a:off x="0" y="0"/>
          <a:ext cx="0" cy="0"/>
          <a:chOff x="0" y="0"/>
          <a:chExt cx="0" cy="0"/>
        </a:xfrm>
      </p:grpSpPr>
      <p:sp>
        <p:nvSpPr>
          <p:cNvPr id="12" name="Ova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a:p>
        </p:txBody>
      </p:sp>
      <p:sp>
        <p:nvSpPr>
          <p:cNvPr id="11" name="Rechthoek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nl-NL" noProof="0"/>
          </a:p>
        </p:txBody>
      </p:sp>
      <p:sp>
        <p:nvSpPr>
          <p:cNvPr id="2" name="Titel 1">
            <a:extLst>
              <a:ext uri="{FF2B5EF4-FFF2-40B4-BE49-F238E27FC236}">
                <a16:creationId xmlns:a16="http://schemas.microsoft.com/office/drawing/2014/main" id="{DDE62014-F04C-495A-964E-6B888D49CDE9}"/>
              </a:ext>
            </a:extLst>
          </p:cNvPr>
          <p:cNvSpPr>
            <a:spLocks noGrp="1"/>
          </p:cNvSpPr>
          <p:nvPr>
            <p:ph type="title" hasCustomPrompt="1"/>
          </p:nvPr>
        </p:nvSpPr>
        <p:spPr>
          <a:xfrm>
            <a:off x="550862" y="549275"/>
            <a:ext cx="11097551" cy="1332000"/>
          </a:xfrm>
        </p:spPr>
        <p:txBody>
          <a:bodyPr vert="horz" wrap="square" lIns="0" tIns="0" rIns="0" bIns="0" rtlCol="0" anchor="t" anchorCtr="0">
            <a:noAutofit/>
          </a:bodyPr>
          <a:lstStyle>
            <a:lvl1pPr>
              <a:defRPr lang="nl-NL" sz="4800" dirty="0"/>
            </a:lvl1pPr>
          </a:lstStyle>
          <a:p>
            <a:pPr lvl="0" rtl="0">
              <a:lnSpc>
                <a:spcPct val="100000"/>
              </a:lnSpc>
            </a:pPr>
            <a:r>
              <a:rPr lang="nl-NL" noProof="0"/>
              <a:t>Klik om de titelstijl van het model te bewerken</a:t>
            </a:r>
          </a:p>
        </p:txBody>
      </p:sp>
      <p:sp>
        <p:nvSpPr>
          <p:cNvPr id="3" name="Tijdelijke aanduiding voor tekst 2">
            <a:extLst>
              <a:ext uri="{FF2B5EF4-FFF2-40B4-BE49-F238E27FC236}">
                <a16:creationId xmlns:a16="http://schemas.microsoft.com/office/drawing/2014/main" id="{555DF027-E633-44EE-ACA0-C205930AA93E}"/>
              </a:ext>
            </a:extLst>
          </p:cNvPr>
          <p:cNvSpPr>
            <a:spLocks noGrp="1"/>
          </p:cNvSpPr>
          <p:nvPr>
            <p:ph type="body" idx="1" hasCustomPrompt="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9BA4F363-FEEF-4CD2-A18E-17AE8D485171}"/>
              </a:ext>
            </a:extLst>
          </p:cNvPr>
          <p:cNvSpPr>
            <a:spLocks noGrp="1"/>
          </p:cNvSpPr>
          <p:nvPr>
            <p:ph sz="half" idx="2" hasCustomPrompt="1"/>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34E50F8C-4D64-40FD-AE8C-6A1F3C2A84ED}"/>
              </a:ext>
            </a:extLst>
          </p:cNvPr>
          <p:cNvSpPr>
            <a:spLocks noGrp="1"/>
          </p:cNvSpPr>
          <p:nvPr>
            <p:ph type="body" sz="quarter" idx="3" hasCustomPrompt="1"/>
          </p:nvPr>
        </p:nvSpPr>
        <p:spPr>
          <a:xfrm>
            <a:off x="6212024" y="1731375"/>
            <a:ext cx="5436392" cy="535354"/>
          </a:xfrm>
        </p:spPr>
        <p:txBody>
          <a:bodyPr vert="horz" wrap="square" lIns="0" tIns="0" rIns="0" bIns="0" rtlCol="0" anchor="b">
            <a:noAutofit/>
          </a:bodyPr>
          <a:lstStyle>
            <a:lvl1pPr>
              <a:buNone/>
              <a:defRPr lang="nl-NL" sz="1400" b="0" cap="all" spc="200" baseline="0" dirty="0">
                <a:solidFill>
                  <a:schemeClr val="tx1"/>
                </a:solidFill>
              </a:defRPr>
            </a:lvl1pPr>
          </a:lstStyle>
          <a:p>
            <a:pPr marL="228600" lvl="0" indent="-22860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A7AC943E-DB2B-40E0-907F-8EA1404791DE}"/>
              </a:ext>
            </a:extLst>
          </p:cNvPr>
          <p:cNvSpPr>
            <a:spLocks noGrp="1"/>
          </p:cNvSpPr>
          <p:nvPr>
            <p:ph sz="quarter" idx="4" hasCustomPrompt="1"/>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nl-NL" noProof="0"/>
              <a:t>dinsdag 2 februari 20XX</a:t>
            </a:r>
          </a:p>
        </p:txBody>
      </p:sp>
      <p:sp>
        <p:nvSpPr>
          <p:cNvPr id="8" name="Tijdelijke aanduiding voor voettekst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nl-NL" noProof="0"/>
              <a:t>Voorbeeld van voettekst</a:t>
            </a:r>
          </a:p>
        </p:txBody>
      </p:sp>
      <p:sp>
        <p:nvSpPr>
          <p:cNvPr id="9" name="Tijdelijke aanduiding voor dianumm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nl-NL" noProof="0" smtClean="0"/>
              <a:t>‹#›</a:t>
            </a:fld>
            <a:endParaRPr lang="nl-NL" noProof="0"/>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nl-NL" noProof="0"/>
              <a:t>Klik om de titelstijl van het model te bewerken</a:t>
            </a:r>
          </a:p>
        </p:txBody>
      </p:sp>
      <p:sp>
        <p:nvSpPr>
          <p:cNvPr id="3" name="Tijdelijke aanduiding voor tekst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nl-NL" noProof="0"/>
              <a:t>dinsdag 2 februari 20XX</a:t>
            </a:r>
          </a:p>
        </p:txBody>
      </p:sp>
      <p:sp>
        <p:nvSpPr>
          <p:cNvPr id="5" name="Tijdelijke aanduiding voor voettekst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nl-NL" noProof="0"/>
              <a:t>Voorbeeld van voettekst</a:t>
            </a:r>
          </a:p>
        </p:txBody>
      </p:sp>
      <p:sp>
        <p:nvSpPr>
          <p:cNvPr id="6" name="Tijdelijke aanduiding voor dianumm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nl-NL" noProof="0" smtClean="0"/>
              <a:pPr rtl="0"/>
              <a:t>‹#›</a:t>
            </a:fld>
            <a:endParaRPr lang="nl-NL" noProof="0"/>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nl-NL"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rtlCol="0" anchor="b" anchorCtr="0">
            <a:normAutofit/>
          </a:bodyPr>
          <a:lstStyle/>
          <a:p>
            <a:pPr algn="ctr" rtl="0"/>
            <a:r>
              <a:rPr lang="nl-NL" sz="4000" dirty="0"/>
              <a:t>Happy City</a:t>
            </a:r>
          </a:p>
        </p:txBody>
      </p:sp>
      <p:pic>
        <p:nvPicPr>
          <p:cNvPr id="14" name="Tijdelijke aanduiding voor afbeelding 13" descr="Digitale achtergrond gegevenspunten">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el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rtlCol="0">
            <a:normAutofit/>
          </a:bodyPr>
          <a:lstStyle/>
          <a:p>
            <a:pPr algn="ctr" rtl="0"/>
            <a:r>
              <a:rPr lang="nl-NL" dirty="0"/>
              <a:t>    Bart van der Sloot </a:t>
            </a:r>
            <a:br>
              <a:rPr lang="nl-NL" dirty="0"/>
            </a:br>
            <a:r>
              <a:rPr lang="nl-NL" dirty="0"/>
              <a:t>&amp; </a:t>
            </a:r>
            <a:br>
              <a:rPr lang="nl-NL" dirty="0"/>
            </a:br>
            <a:r>
              <a:rPr lang="nl-NL" dirty="0"/>
              <a:t>Esther </a:t>
            </a:r>
            <a:r>
              <a:rPr lang="nl-NL" dirty="0" err="1"/>
              <a:t>Keymolen</a:t>
            </a:r>
            <a:r>
              <a:rPr lang="nl-NL" dirty="0"/>
              <a:t>  </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Digitale achtergrond gegevenspunten">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el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rtl="0">
              <a:lnSpc>
                <a:spcPct val="100000"/>
              </a:lnSpc>
            </a:pPr>
            <a:r>
              <a:rPr lang="nl-NL" sz="6400" kern="1200" dirty="0">
                <a:solidFill>
                  <a:schemeClr val="tx1"/>
                </a:solidFill>
                <a:latin typeface="+mj-lt"/>
                <a:ea typeface="+mj-ea"/>
                <a:cs typeface="+mj-cs"/>
              </a:rPr>
              <a:t>Een grondwet voor de 21ste eeuw</a:t>
            </a:r>
          </a:p>
        </p:txBody>
      </p:sp>
      <p:sp>
        <p:nvSpPr>
          <p:cNvPr id="16" name="Subtitel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rtl="0">
              <a:lnSpc>
                <a:spcPct val="100000"/>
              </a:lnSpc>
              <a:buNone/>
            </a:pPr>
            <a:endParaRPr lang="nl-NL" kern="1200" dirty="0">
              <a:latin typeface="+mn-lt"/>
              <a:ea typeface="+mn-ea"/>
              <a:cs typeface="+mn-cs"/>
            </a:endParaRPr>
          </a:p>
        </p:txBody>
      </p:sp>
      <p:sp>
        <p:nvSpPr>
          <p:cNvPr id="2" name="Tijdelijke aanduiding voor datum 1">
            <a:extLst>
              <a:ext uri="{FF2B5EF4-FFF2-40B4-BE49-F238E27FC236}">
                <a16:creationId xmlns:a16="http://schemas.microsoft.com/office/drawing/2014/main" id="{2910D835-B454-4270-BB35-86A187307E6F}"/>
              </a:ext>
            </a:extLst>
          </p:cNvPr>
          <p:cNvSpPr>
            <a:spLocks noGrp="1"/>
          </p:cNvSpPr>
          <p:nvPr>
            <p:ph type="dt" sz="half" idx="10"/>
          </p:nvPr>
        </p:nvSpPr>
        <p:spPr/>
        <p:txBody>
          <a:bodyPr rtlCol="0"/>
          <a:lstStyle/>
          <a:p>
            <a:pPr rtl="0"/>
            <a:r>
              <a:rPr lang="nl-NL" dirty="0"/>
              <a:t>dinsdag 2 februari 20XX</a:t>
            </a:r>
          </a:p>
        </p:txBody>
      </p:sp>
      <p:sp>
        <p:nvSpPr>
          <p:cNvPr id="3" name="Tijdelijke aanduiding voor voettekst 2">
            <a:extLst>
              <a:ext uri="{FF2B5EF4-FFF2-40B4-BE49-F238E27FC236}">
                <a16:creationId xmlns:a16="http://schemas.microsoft.com/office/drawing/2014/main" id="{7F7F653B-90B5-4F47-A33F-93DCB2EF68C2}"/>
              </a:ext>
            </a:extLst>
          </p:cNvPr>
          <p:cNvSpPr>
            <a:spLocks noGrp="1"/>
          </p:cNvSpPr>
          <p:nvPr>
            <p:ph type="ftr" sz="quarter" idx="11"/>
          </p:nvPr>
        </p:nvSpPr>
        <p:spPr/>
        <p:txBody>
          <a:bodyPr rtlCol="0"/>
          <a:lstStyle/>
          <a:p>
            <a:pPr rtl="0"/>
            <a:r>
              <a:rPr lang="nl-NL" dirty="0"/>
              <a:t>Voorbeeld van voettekst</a:t>
            </a:r>
          </a:p>
        </p:txBody>
      </p:sp>
      <p:sp>
        <p:nvSpPr>
          <p:cNvPr id="4" name="Tijdelijke aanduiding voor dianumm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nl-NL" smtClean="0"/>
              <a:t>10</a:t>
            </a:fld>
            <a:endParaRPr lang="nl-NL" dirty="0"/>
          </a:p>
        </p:txBody>
      </p:sp>
    </p:spTree>
    <p:extLst>
      <p:ext uri="{BB962C8B-B14F-4D97-AF65-F5344CB8AC3E}">
        <p14:creationId xmlns:p14="http://schemas.microsoft.com/office/powerpoint/2010/main" val="974738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Digitale achtergrond gegevenspunten">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el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11641137" cy="856831"/>
          </a:xfrm>
        </p:spPr>
        <p:txBody>
          <a:bodyPr vert="horz" wrap="square" lIns="0" tIns="0" rIns="0" bIns="0" rtlCol="0" anchor="b" anchorCtr="0">
            <a:noAutofit/>
          </a:bodyPr>
          <a:lstStyle/>
          <a:p>
            <a:pPr rtl="0">
              <a:lnSpc>
                <a:spcPct val="100000"/>
              </a:lnSpc>
            </a:pPr>
            <a:r>
              <a:rPr lang="nl-NL" sz="5400" kern="1200" dirty="0">
                <a:solidFill>
                  <a:schemeClr val="tx1"/>
                </a:solidFill>
                <a:latin typeface="+mj-lt"/>
                <a:ea typeface="+mj-ea"/>
                <a:cs typeface="+mj-cs"/>
              </a:rPr>
              <a:t>Een grondwet voor de 21ste eeuw</a:t>
            </a:r>
          </a:p>
        </p:txBody>
      </p:sp>
      <p:sp>
        <p:nvSpPr>
          <p:cNvPr id="2" name="Tijdelijke aanduiding voor datum 1">
            <a:extLst>
              <a:ext uri="{FF2B5EF4-FFF2-40B4-BE49-F238E27FC236}">
                <a16:creationId xmlns:a16="http://schemas.microsoft.com/office/drawing/2014/main" id="{2910D835-B454-4270-BB35-86A187307E6F}"/>
              </a:ext>
            </a:extLst>
          </p:cNvPr>
          <p:cNvSpPr>
            <a:spLocks noGrp="1"/>
          </p:cNvSpPr>
          <p:nvPr>
            <p:ph type="dt" sz="half" idx="10"/>
          </p:nvPr>
        </p:nvSpPr>
        <p:spPr/>
        <p:txBody>
          <a:bodyPr rtlCol="0"/>
          <a:lstStyle/>
          <a:p>
            <a:pPr rtl="0"/>
            <a:r>
              <a:rPr lang="nl-NL" dirty="0"/>
              <a:t>dinsdag 2 februari 20XX</a:t>
            </a:r>
          </a:p>
        </p:txBody>
      </p:sp>
      <p:sp>
        <p:nvSpPr>
          <p:cNvPr id="3" name="Tijdelijke aanduiding voor voettekst 2">
            <a:extLst>
              <a:ext uri="{FF2B5EF4-FFF2-40B4-BE49-F238E27FC236}">
                <a16:creationId xmlns:a16="http://schemas.microsoft.com/office/drawing/2014/main" id="{7F7F653B-90B5-4F47-A33F-93DCB2EF68C2}"/>
              </a:ext>
            </a:extLst>
          </p:cNvPr>
          <p:cNvSpPr>
            <a:spLocks noGrp="1"/>
          </p:cNvSpPr>
          <p:nvPr>
            <p:ph type="ftr" sz="quarter" idx="11"/>
          </p:nvPr>
        </p:nvSpPr>
        <p:spPr/>
        <p:txBody>
          <a:bodyPr rtlCol="0"/>
          <a:lstStyle/>
          <a:p>
            <a:pPr rtl="0"/>
            <a:r>
              <a:rPr lang="nl-NL" dirty="0"/>
              <a:t>Voorbeeld van voettekst</a:t>
            </a:r>
          </a:p>
        </p:txBody>
      </p:sp>
      <p:sp>
        <p:nvSpPr>
          <p:cNvPr id="4" name="Tijdelijke aanduiding voor dianumm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nl-NL" smtClean="0"/>
              <a:t>11</a:t>
            </a:fld>
            <a:endParaRPr lang="nl-NL" dirty="0"/>
          </a:p>
        </p:txBody>
      </p:sp>
      <p:sp>
        <p:nvSpPr>
          <p:cNvPr id="9" name="Titel 14">
            <a:extLst>
              <a:ext uri="{FF2B5EF4-FFF2-40B4-BE49-F238E27FC236}">
                <a16:creationId xmlns:a16="http://schemas.microsoft.com/office/drawing/2014/main" id="{64E5972A-D690-4C32-90EA-7CB30699C345}"/>
              </a:ext>
            </a:extLst>
          </p:cNvPr>
          <p:cNvSpPr txBox="1">
            <a:spLocks/>
          </p:cNvSpPr>
          <p:nvPr/>
        </p:nvSpPr>
        <p:spPr>
          <a:xfrm>
            <a:off x="550863" y="2179687"/>
            <a:ext cx="6772963" cy="4327525"/>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lang="nl-NL" sz="6400" kern="1200">
                <a:solidFill>
                  <a:schemeClr val="tx1"/>
                </a:solidFill>
                <a:latin typeface="+mj-lt"/>
                <a:ea typeface="+mj-ea"/>
                <a:cs typeface="+mj-cs"/>
              </a:defRPr>
            </a:lvl1pPr>
          </a:lstStyle>
          <a:p>
            <a:r>
              <a:rPr lang="nl-NL" sz="3200" u="none" strike="noStrike" baseline="0" dirty="0"/>
              <a:t>Uitdagingen</a:t>
            </a:r>
            <a:br>
              <a:rPr lang="nl-NL" sz="3200" u="none" strike="noStrike" baseline="0" dirty="0"/>
            </a:br>
            <a:br>
              <a:rPr lang="nl-NL" sz="3200" u="none" strike="noStrike" baseline="0" dirty="0"/>
            </a:br>
            <a:r>
              <a:rPr lang="nl-NL" sz="3200" u="none" strike="noStrike" baseline="0" dirty="0"/>
              <a:t>1. Neutraliteitsgebod in plaats van discriminatieverbod</a:t>
            </a:r>
          </a:p>
          <a:p>
            <a:r>
              <a:rPr lang="nl-NL" sz="3200" u="none" strike="noStrike" baseline="0" dirty="0"/>
              <a:t>2. </a:t>
            </a:r>
            <a:r>
              <a:rPr lang="nl-NL" sz="3200" b="0" u="none" strike="noStrike" baseline="0" dirty="0"/>
              <a:t>Foutmarges in plaats van voorwaarden aan machtsinzet </a:t>
            </a:r>
            <a:r>
              <a:rPr lang="nl-NL" sz="3200" u="none" strike="noStrike" baseline="0" dirty="0"/>
              <a:t> </a:t>
            </a:r>
          </a:p>
          <a:p>
            <a:pPr algn="l"/>
            <a:r>
              <a:rPr lang="nl-NL" sz="3200" u="none" strike="noStrike" baseline="0" dirty="0"/>
              <a:t>3. </a:t>
            </a:r>
            <a:r>
              <a:rPr lang="nl-NL" sz="3200" b="0" u="none" strike="noStrike" baseline="0" dirty="0">
                <a:latin typeface="Haarlemmer MT OsF"/>
              </a:rPr>
              <a:t>Groepsrechten in plaats van individuele rechten </a:t>
            </a:r>
          </a:p>
          <a:p>
            <a:r>
              <a:rPr lang="nl-NL" sz="3200" u="none" strike="noStrike" baseline="0" dirty="0"/>
              <a:t>4. </a:t>
            </a:r>
            <a:r>
              <a:rPr lang="nl-NL" sz="3200" b="0" u="none" strike="noStrike" baseline="0" dirty="0">
                <a:latin typeface="Haarlemmer MT OsF"/>
              </a:rPr>
              <a:t>Coöperatie in plaats van scheiding </a:t>
            </a:r>
            <a:br>
              <a:rPr lang="nl-NL" sz="3200" b="0" u="none" strike="noStrike" baseline="0" dirty="0">
                <a:latin typeface="Haarlemmer MT OsF"/>
              </a:rPr>
            </a:br>
            <a:r>
              <a:rPr lang="nl-NL" sz="3200" b="0" u="none" strike="noStrike" baseline="0" dirty="0">
                <a:latin typeface="Haarlemmer MT OsF"/>
              </a:rPr>
              <a:t>der machten </a:t>
            </a:r>
            <a:r>
              <a:rPr lang="nl-NL" sz="3200" u="none" strike="noStrike" baseline="0" dirty="0"/>
              <a:t> </a:t>
            </a:r>
          </a:p>
          <a:p>
            <a:r>
              <a:rPr lang="nl-NL" sz="3200" u="none" strike="noStrike" baseline="0" dirty="0"/>
              <a:t>5. </a:t>
            </a:r>
            <a:r>
              <a:rPr lang="nl-NL" sz="3200" b="0" u="none" strike="noStrike" baseline="0" dirty="0">
                <a:latin typeface="Haarlemmer MT OsF"/>
              </a:rPr>
              <a:t>Vertrouwen in plaats van autonomie </a:t>
            </a:r>
            <a:endParaRPr lang="nl-NL" sz="3200" u="none" strike="noStrike" baseline="0" dirty="0"/>
          </a:p>
        </p:txBody>
      </p:sp>
    </p:spTree>
    <p:extLst>
      <p:ext uri="{BB962C8B-B14F-4D97-AF65-F5344CB8AC3E}">
        <p14:creationId xmlns:p14="http://schemas.microsoft.com/office/powerpoint/2010/main" val="219865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Digitale achtergrond gegevenspunten">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el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rtl="0">
              <a:lnSpc>
                <a:spcPct val="100000"/>
              </a:lnSpc>
            </a:pPr>
            <a:r>
              <a:rPr lang="nl-NL" sz="6400" kern="1200" dirty="0">
                <a:solidFill>
                  <a:schemeClr val="tx1"/>
                </a:solidFill>
                <a:latin typeface="+mj-lt"/>
                <a:ea typeface="+mj-ea"/>
                <a:cs typeface="+mj-cs"/>
              </a:rPr>
              <a:t>Happy City?</a:t>
            </a:r>
          </a:p>
        </p:txBody>
      </p:sp>
      <p:sp>
        <p:nvSpPr>
          <p:cNvPr id="16" name="Subtitel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rtl="0">
              <a:lnSpc>
                <a:spcPct val="100000"/>
              </a:lnSpc>
              <a:buNone/>
            </a:pPr>
            <a:endParaRPr lang="nl-NL" kern="1200" dirty="0">
              <a:latin typeface="+mn-lt"/>
              <a:ea typeface="+mn-ea"/>
              <a:cs typeface="+mn-cs"/>
            </a:endParaRPr>
          </a:p>
        </p:txBody>
      </p:sp>
      <p:sp>
        <p:nvSpPr>
          <p:cNvPr id="2" name="Tijdelijke aanduiding voor datum 1">
            <a:extLst>
              <a:ext uri="{FF2B5EF4-FFF2-40B4-BE49-F238E27FC236}">
                <a16:creationId xmlns:a16="http://schemas.microsoft.com/office/drawing/2014/main" id="{2910D835-B454-4270-BB35-86A187307E6F}"/>
              </a:ext>
            </a:extLst>
          </p:cNvPr>
          <p:cNvSpPr>
            <a:spLocks noGrp="1"/>
          </p:cNvSpPr>
          <p:nvPr>
            <p:ph type="dt" sz="half" idx="10"/>
          </p:nvPr>
        </p:nvSpPr>
        <p:spPr/>
        <p:txBody>
          <a:bodyPr rtlCol="0"/>
          <a:lstStyle/>
          <a:p>
            <a:pPr rtl="0"/>
            <a:r>
              <a:rPr lang="nl-NL" dirty="0"/>
              <a:t>dinsdag 2 februari 20XX</a:t>
            </a:r>
          </a:p>
        </p:txBody>
      </p:sp>
      <p:sp>
        <p:nvSpPr>
          <p:cNvPr id="3" name="Tijdelijke aanduiding voor voettekst 2">
            <a:extLst>
              <a:ext uri="{FF2B5EF4-FFF2-40B4-BE49-F238E27FC236}">
                <a16:creationId xmlns:a16="http://schemas.microsoft.com/office/drawing/2014/main" id="{7F7F653B-90B5-4F47-A33F-93DCB2EF68C2}"/>
              </a:ext>
            </a:extLst>
          </p:cNvPr>
          <p:cNvSpPr>
            <a:spLocks noGrp="1"/>
          </p:cNvSpPr>
          <p:nvPr>
            <p:ph type="ftr" sz="quarter" idx="11"/>
          </p:nvPr>
        </p:nvSpPr>
        <p:spPr/>
        <p:txBody>
          <a:bodyPr rtlCol="0"/>
          <a:lstStyle/>
          <a:p>
            <a:pPr rtl="0"/>
            <a:r>
              <a:rPr lang="nl-NL" dirty="0"/>
              <a:t>Voorbeeld van voettekst</a:t>
            </a:r>
          </a:p>
        </p:txBody>
      </p:sp>
      <p:sp>
        <p:nvSpPr>
          <p:cNvPr id="4" name="Tijdelijke aanduiding voor dianumm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nl-NL" smtClean="0"/>
              <a:t>12</a:t>
            </a:fld>
            <a:endParaRPr lang="nl-NL" dirty="0"/>
          </a:p>
        </p:txBody>
      </p:sp>
    </p:spTree>
    <p:extLst>
      <p:ext uri="{BB962C8B-B14F-4D97-AF65-F5344CB8AC3E}">
        <p14:creationId xmlns:p14="http://schemas.microsoft.com/office/powerpoint/2010/main" val="199560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rtlCol="0"/>
          <a:lstStyle/>
          <a:p>
            <a:pPr rtl="0"/>
            <a:r>
              <a:rPr lang="nl-NL" dirty="0"/>
              <a:t>Tot slot</a:t>
            </a:r>
          </a:p>
        </p:txBody>
      </p:sp>
      <p:pic>
        <p:nvPicPr>
          <p:cNvPr id="16" name="Tijdelijke aanduiding voor afbeelding 15" descr="Digitale achtergrond gegevenspunten">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Tijdelijke aanduiding voor inhoud 12">
            <a:extLst>
              <a:ext uri="{FF2B5EF4-FFF2-40B4-BE49-F238E27FC236}">
                <a16:creationId xmlns:a16="http://schemas.microsoft.com/office/drawing/2014/main" id="{C0287FEC-3826-4868-8D93-52429C6156F5}"/>
              </a:ext>
            </a:extLst>
          </p:cNvPr>
          <p:cNvSpPr>
            <a:spLocks noGrp="1"/>
          </p:cNvSpPr>
          <p:nvPr>
            <p:ph sz="quarter" idx="15"/>
          </p:nvPr>
        </p:nvSpPr>
        <p:spPr>
          <a:xfrm>
            <a:off x="2976114" y="4019909"/>
            <a:ext cx="8816196" cy="2487303"/>
          </a:xfrm>
        </p:spPr>
        <p:txBody>
          <a:bodyPr rtlCol="0">
            <a:normAutofit fontScale="92500" lnSpcReduction="20000"/>
          </a:bodyPr>
          <a:lstStyle/>
          <a:p>
            <a:pPr algn="l"/>
            <a:r>
              <a:rPr lang="nl-NL" sz="1800" b="0" i="0" u="none" strike="noStrike" baseline="0" dirty="0">
                <a:solidFill>
                  <a:schemeClr val="tx1"/>
                </a:solidFill>
                <a:latin typeface="Haarlemmer MT OsF"/>
              </a:rPr>
              <a:t>Dit preadvies formuleert een aantal mogelijkheden voor een rechtsstelsel dat past bij de geschetste data-gedreven realiteit. Dit is een gedachtenexercitie met als doel om los te komen van de idee-fixe dat we op dezelfde voet door kunnen gaan met het ogenschijnlijk inpassen van technologische innovaties die inherent haaks staan op fundamentele rechtsbeginselen. Het is geen pleidooi om de geschetste mogelijkheden integraal in te voeren. Eerder hoopt dit preadvies een nieuw startpunt te bieden voor hoe onze data-gedreven 21ste </a:t>
            </a:r>
            <a:r>
              <a:rPr lang="nl-NL" sz="1800" b="0" i="0" u="none" strike="noStrike" baseline="0" dirty="0" err="1">
                <a:solidFill>
                  <a:schemeClr val="tx1"/>
                </a:solidFill>
                <a:latin typeface="Haarlemmer MT OsF"/>
              </a:rPr>
              <a:t>eeuwse</a:t>
            </a:r>
            <a:r>
              <a:rPr lang="nl-NL" sz="1800" b="0" i="0" u="none" strike="noStrike" baseline="0" dirty="0">
                <a:solidFill>
                  <a:schemeClr val="tx1"/>
                </a:solidFill>
                <a:latin typeface="Haarlemmer MT OsF"/>
              </a:rPr>
              <a:t> democratische rechtsstaat er uit dient te zien, niet door louter te kijken naar hoe we technologie ‘</a:t>
            </a:r>
            <a:r>
              <a:rPr lang="nl-NL" sz="1800" b="0" i="0" u="none" strike="noStrike" baseline="0" dirty="0" err="1">
                <a:solidFill>
                  <a:schemeClr val="tx1"/>
                </a:solidFill>
                <a:latin typeface="Haarlemmer MT OsF"/>
              </a:rPr>
              <a:t>democracy-proof</a:t>
            </a:r>
            <a:r>
              <a:rPr lang="nl-NL" sz="1800" b="0" i="0" u="none" strike="noStrike" baseline="0" dirty="0">
                <a:solidFill>
                  <a:schemeClr val="tx1"/>
                </a:solidFill>
                <a:latin typeface="Haarlemmer MT OsF"/>
              </a:rPr>
              <a:t>’ kunnen maken, maar hoe we juist de democratische beginselen kunnen herinterpreteren en opnieuw kunnen verankeren in een data-gedreven wereld. Als u als lezer meent dat dit niet dient te gaan langs de lijnen als geopperd in dit preadvies dan ligt de bal bij u: hoe dan wel? </a:t>
            </a:r>
          </a:p>
        </p:txBody>
      </p:sp>
      <p:sp>
        <p:nvSpPr>
          <p:cNvPr id="4" name="Tijdelijke aanduiding voor datum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rtlCol="0"/>
          <a:lstStyle/>
          <a:p>
            <a:pPr rtl="0"/>
            <a:r>
              <a:rPr lang="nl-NL"/>
              <a:t>dinsdag 2 februari 20XX</a:t>
            </a:r>
          </a:p>
        </p:txBody>
      </p:sp>
      <p:sp>
        <p:nvSpPr>
          <p:cNvPr id="5" name="Tijdelijke aanduiding voor voettekst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rtlCol="0"/>
          <a:lstStyle/>
          <a:p>
            <a:pPr rtl="0"/>
            <a:r>
              <a:rPr lang="nl-NL"/>
              <a:t>Voorbeeld van voettekst</a:t>
            </a:r>
          </a:p>
        </p:txBody>
      </p:sp>
      <p:sp>
        <p:nvSpPr>
          <p:cNvPr id="6" name="Tijdelijke aanduiding voor dianumm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nl-NL" smtClean="0"/>
              <a:pPr rtl="0"/>
              <a:t>13</a:t>
            </a:fld>
            <a:endParaRPr lang="nl-NL"/>
          </a:p>
        </p:txBody>
      </p:sp>
    </p:spTree>
    <p:extLst>
      <p:ext uri="{BB962C8B-B14F-4D97-AF65-F5344CB8AC3E}">
        <p14:creationId xmlns:p14="http://schemas.microsoft.com/office/powerpoint/2010/main" val="352156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rtlCol="0"/>
          <a:lstStyle/>
          <a:p>
            <a:pPr rtl="0"/>
            <a:r>
              <a:rPr lang="nl-NL" dirty="0"/>
              <a:t>Vragen?</a:t>
            </a:r>
          </a:p>
        </p:txBody>
      </p:sp>
      <p:sp>
        <p:nvSpPr>
          <p:cNvPr id="23" name="Subtitel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rtlCol="0"/>
          <a:lstStyle/>
          <a:p>
            <a:pPr rtl="0"/>
            <a:endParaRPr lang="nl-NL" dirty="0"/>
          </a:p>
        </p:txBody>
      </p:sp>
      <p:pic>
        <p:nvPicPr>
          <p:cNvPr id="27" name="Tijdelijke aanduiding voor afbeelding 26" descr="Digitale achtergrond gegevenspunten">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Tijdelijke aanduiding voor afbeelding 32" descr="Digitale achtergrond gegevenspunten">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4" name="Tijdelijke aanduiding voor datum 3">
            <a:extLst>
              <a:ext uri="{FF2B5EF4-FFF2-40B4-BE49-F238E27FC236}">
                <a16:creationId xmlns:a16="http://schemas.microsoft.com/office/drawing/2014/main" id="{7823E305-6365-4345-8BD1-4A31C61D96CB}"/>
              </a:ext>
            </a:extLst>
          </p:cNvPr>
          <p:cNvSpPr>
            <a:spLocks noGrp="1"/>
          </p:cNvSpPr>
          <p:nvPr>
            <p:ph type="dt" sz="half" idx="10"/>
          </p:nvPr>
        </p:nvSpPr>
        <p:spPr>
          <a:xfrm>
            <a:off x="550863" y="6507212"/>
            <a:ext cx="2628900" cy="153888"/>
          </a:xfrm>
        </p:spPr>
        <p:txBody>
          <a:bodyPr rtlCol="0"/>
          <a:lstStyle/>
          <a:p>
            <a:pPr rtl="0"/>
            <a:r>
              <a:rPr lang="nl-NL"/>
              <a:t>dinsdag 2 februari 20XX</a:t>
            </a:r>
          </a:p>
        </p:txBody>
      </p:sp>
      <p:sp>
        <p:nvSpPr>
          <p:cNvPr id="5" name="Tijdelijke aanduiding voor voettekst 4">
            <a:extLst>
              <a:ext uri="{FF2B5EF4-FFF2-40B4-BE49-F238E27FC236}">
                <a16:creationId xmlns:a16="http://schemas.microsoft.com/office/drawing/2014/main" id="{0B37A3FF-ED32-4C4A-A21F-848A3BF6F896}"/>
              </a:ext>
            </a:extLst>
          </p:cNvPr>
          <p:cNvSpPr>
            <a:spLocks noGrp="1"/>
          </p:cNvSpPr>
          <p:nvPr>
            <p:ph type="ftr" sz="quarter" idx="11"/>
          </p:nvPr>
        </p:nvSpPr>
        <p:spPr>
          <a:xfrm>
            <a:off x="3359150" y="6507212"/>
            <a:ext cx="6379210" cy="153888"/>
          </a:xfrm>
        </p:spPr>
        <p:txBody>
          <a:bodyPr rtlCol="0"/>
          <a:lstStyle/>
          <a:p>
            <a:pPr rtl="0"/>
            <a:r>
              <a:rPr lang="nl-NL"/>
              <a:t>Voorbeeld van voettekst</a:t>
            </a:r>
          </a:p>
        </p:txBody>
      </p:sp>
      <p:sp>
        <p:nvSpPr>
          <p:cNvPr id="6" name="Tijdelijke aanduiding voor dianumm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nl-NL" smtClean="0"/>
              <a:pPr rtl="0"/>
              <a:t>14</a:t>
            </a:fld>
            <a:endParaRPr lang="nl-NL"/>
          </a:p>
        </p:txBody>
      </p:sp>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565524" cy="1997855"/>
          </a:xfrm>
        </p:spPr>
        <p:txBody>
          <a:bodyPr rtlCol="0"/>
          <a:lstStyle/>
          <a:p>
            <a:pPr rtl="0"/>
            <a:r>
              <a:rPr lang="nl-NL" dirty="0"/>
              <a:t>Overzicht</a:t>
            </a:r>
          </a:p>
        </p:txBody>
      </p:sp>
      <p:sp>
        <p:nvSpPr>
          <p:cNvPr id="3" name="Tijdelijke aanduiding voor inhoud 2">
            <a:extLst>
              <a:ext uri="{FF2B5EF4-FFF2-40B4-BE49-F238E27FC236}">
                <a16:creationId xmlns:a16="http://schemas.microsoft.com/office/drawing/2014/main" id="{D3B60D6F-4D0F-4D33-B2A7-159C8583FF00}"/>
              </a:ext>
            </a:extLst>
          </p:cNvPr>
          <p:cNvSpPr>
            <a:spLocks noGrp="1"/>
          </p:cNvSpPr>
          <p:nvPr>
            <p:ph idx="1"/>
          </p:nvPr>
        </p:nvSpPr>
        <p:spPr>
          <a:xfrm>
            <a:off x="550863" y="2677306"/>
            <a:ext cx="3565525" cy="3415519"/>
          </a:xfrm>
        </p:spPr>
        <p:txBody>
          <a:bodyPr rtlCol="0"/>
          <a:lstStyle/>
          <a:p>
            <a:pPr rtl="0"/>
            <a:r>
              <a:rPr lang="nl-NL" dirty="0">
                <a:latin typeface="+mj-lt"/>
              </a:rPr>
              <a:t>Aanleiding</a:t>
            </a:r>
          </a:p>
          <a:p>
            <a:pPr rtl="0"/>
            <a:r>
              <a:rPr lang="nl-NL" dirty="0">
                <a:latin typeface="+mj-lt"/>
              </a:rPr>
              <a:t>Happy City</a:t>
            </a:r>
          </a:p>
          <a:p>
            <a:pPr rtl="0"/>
            <a:r>
              <a:rPr lang="nl-NL" dirty="0">
                <a:latin typeface="+mj-lt"/>
              </a:rPr>
              <a:t>Complexe netwerken, complex recht</a:t>
            </a:r>
          </a:p>
          <a:p>
            <a:pPr rtl="0"/>
            <a:r>
              <a:rPr lang="nl-NL" dirty="0">
                <a:latin typeface="+mj-lt"/>
              </a:rPr>
              <a:t>Een Grondwet voor de 21</a:t>
            </a:r>
            <a:r>
              <a:rPr lang="nl-NL" baseline="30000" dirty="0">
                <a:latin typeface="+mj-lt"/>
              </a:rPr>
              <a:t>ste</a:t>
            </a:r>
            <a:r>
              <a:rPr lang="nl-NL" dirty="0">
                <a:latin typeface="+mj-lt"/>
              </a:rPr>
              <a:t> eeuw</a:t>
            </a:r>
          </a:p>
          <a:p>
            <a:pPr rtl="0"/>
            <a:r>
              <a:rPr lang="nl-NL" dirty="0">
                <a:latin typeface="+mj-lt"/>
              </a:rPr>
              <a:t>Happy City?</a:t>
            </a:r>
          </a:p>
          <a:p>
            <a:pPr rtl="0"/>
            <a:endParaRPr lang="nl-NL" dirty="0">
              <a:latin typeface="+mj-lt"/>
            </a:endParaRPr>
          </a:p>
        </p:txBody>
      </p:sp>
      <p:pic>
        <p:nvPicPr>
          <p:cNvPr id="8" name="Tijdelijke aanduiding voor afbeelding 7" descr="Digitale gegevens">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Tijdelijke aanduiding voor afbeelding 9" descr="Gegevenspunten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Tijdelijke aanduiding voor afbeelding 11" descr="Gegevensachtergro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3" name="Tijdelijke aanduiding voor datum 12">
            <a:extLst>
              <a:ext uri="{FF2B5EF4-FFF2-40B4-BE49-F238E27FC236}">
                <a16:creationId xmlns:a16="http://schemas.microsoft.com/office/drawing/2014/main" id="{915FE2C5-E66A-4405-B19E-2C5C546C98E4}"/>
              </a:ext>
            </a:extLst>
          </p:cNvPr>
          <p:cNvSpPr>
            <a:spLocks noGrp="1"/>
          </p:cNvSpPr>
          <p:nvPr>
            <p:ph type="dt" sz="half" idx="10"/>
          </p:nvPr>
        </p:nvSpPr>
        <p:spPr>
          <a:xfrm>
            <a:off x="550863" y="6507212"/>
            <a:ext cx="2628900" cy="153888"/>
          </a:xfrm>
        </p:spPr>
        <p:txBody>
          <a:bodyPr rtlCol="0"/>
          <a:lstStyle/>
          <a:p>
            <a:pPr rtl="0"/>
            <a:r>
              <a:rPr lang="nl-NL"/>
              <a:t>dinsdag 2 februari 20XX</a:t>
            </a:r>
          </a:p>
        </p:txBody>
      </p:sp>
      <p:sp>
        <p:nvSpPr>
          <p:cNvPr id="14" name="Tijdelijke aanduiding voor voettekst 13">
            <a:extLst>
              <a:ext uri="{FF2B5EF4-FFF2-40B4-BE49-F238E27FC236}">
                <a16:creationId xmlns:a16="http://schemas.microsoft.com/office/drawing/2014/main" id="{B01DF4D0-78BC-4C8C-9570-26F0B225433A}"/>
              </a:ext>
            </a:extLst>
          </p:cNvPr>
          <p:cNvSpPr>
            <a:spLocks noGrp="1"/>
          </p:cNvSpPr>
          <p:nvPr>
            <p:ph type="ftr" sz="quarter" idx="11"/>
          </p:nvPr>
        </p:nvSpPr>
        <p:spPr>
          <a:xfrm>
            <a:off x="3359150" y="6507212"/>
            <a:ext cx="6379210" cy="153888"/>
          </a:xfrm>
        </p:spPr>
        <p:txBody>
          <a:bodyPr rtlCol="0"/>
          <a:lstStyle/>
          <a:p>
            <a:pPr rtl="0"/>
            <a:r>
              <a:rPr lang="nl-NL"/>
              <a:t>Voorbeeld van voettekst</a:t>
            </a:r>
          </a:p>
        </p:txBody>
      </p:sp>
      <p:sp>
        <p:nvSpPr>
          <p:cNvPr id="15" name="Tijdelijke aanduiding voor dianumm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nl-NL" smtClean="0"/>
              <a:pPr/>
              <a:t>2</a:t>
            </a:fld>
            <a:endParaRPr lang="nl-NL"/>
          </a:p>
        </p:txBody>
      </p:sp>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rtlCol="0"/>
          <a:lstStyle/>
          <a:p>
            <a:pPr rtl="0"/>
            <a:r>
              <a:rPr lang="nl-NL" dirty="0"/>
              <a:t>Aanleiding</a:t>
            </a:r>
          </a:p>
        </p:txBody>
      </p:sp>
      <p:pic>
        <p:nvPicPr>
          <p:cNvPr id="18" name="Tijdelijke aanduiding voor afbeelding 17">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a:blip r:embed="rId3"/>
          <a:srcRect l="31337" r="31337"/>
          <a:stretch/>
        </p:blipFill>
        <p:spPr>
          <a:xfrm>
            <a:off x="0" y="0"/>
            <a:ext cx="3054096" cy="3776472"/>
          </a:xfrm>
        </p:spPr>
      </p:pic>
      <p:pic>
        <p:nvPicPr>
          <p:cNvPr id="20" name="Tijdelijke aanduiding voor afbeelding 19" descr="Digitale achtergrond gegevenspunten">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Tijdelijke aanduiding voor afbeelding 24" descr="Digitaal grafiekscherm">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4" name="Tijdelijke aanduiding voor datum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rtlCol="0"/>
          <a:lstStyle/>
          <a:p>
            <a:pPr rtl="0"/>
            <a:r>
              <a:rPr lang="nl-NL"/>
              <a:t>dinsdag 2 februari 20XX</a:t>
            </a:r>
          </a:p>
        </p:txBody>
      </p:sp>
      <p:sp>
        <p:nvSpPr>
          <p:cNvPr id="5" name="Tijdelijke aanduiding voor voettekst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rtlCol="0"/>
          <a:lstStyle/>
          <a:p>
            <a:pPr rtl="0"/>
            <a:r>
              <a:rPr lang="nl-NL"/>
              <a:t>Voorbeeld van voettekst</a:t>
            </a:r>
          </a:p>
        </p:txBody>
      </p:sp>
      <p:sp>
        <p:nvSpPr>
          <p:cNvPr id="6" name="Tijdelijke aanduiding voor dianumm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nl-NL" smtClean="0"/>
              <a:pPr/>
              <a:t>3</a:t>
            </a:fld>
            <a:endParaRPr lang="nl-NL"/>
          </a:p>
        </p:txBody>
      </p:sp>
      <p:pic>
        <p:nvPicPr>
          <p:cNvPr id="23" name="Tijdelijke aanduiding voor afbeelding 22">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a:blip r:embed="rId6"/>
          <a:srcRect l="21411" r="21411"/>
          <a:stretch/>
        </p:blipFill>
        <p:spPr>
          <a:xfrm>
            <a:off x="6083808" y="0"/>
            <a:ext cx="3054096" cy="3776472"/>
          </a:xfrm>
        </p:spPr>
      </p:pic>
      <p:sp>
        <p:nvSpPr>
          <p:cNvPr id="12" name="Tijdelijke aanduiding voor inhoud 11">
            <a:extLst>
              <a:ext uri="{FF2B5EF4-FFF2-40B4-BE49-F238E27FC236}">
                <a16:creationId xmlns:a16="http://schemas.microsoft.com/office/drawing/2014/main" id="{E5127060-CDBF-435F-9009-A5451CCE305D}"/>
              </a:ext>
            </a:extLst>
          </p:cNvPr>
          <p:cNvSpPr>
            <a:spLocks noGrp="1"/>
          </p:cNvSpPr>
          <p:nvPr>
            <p:ph sz="quarter" idx="15"/>
          </p:nvPr>
        </p:nvSpPr>
        <p:spPr>
          <a:xfrm>
            <a:off x="4537494" y="4347713"/>
            <a:ext cx="6946481" cy="2159499"/>
          </a:xfrm>
          <a:noFill/>
        </p:spPr>
        <p:txBody>
          <a:bodyPr rtlCol="0">
            <a:normAutofit/>
          </a:bodyPr>
          <a:lstStyle/>
          <a:p>
            <a:pPr algn="l"/>
            <a:r>
              <a:rPr lang="nl-NL" sz="1400" b="1" i="0" u="none" strike="noStrike" baseline="0" dirty="0">
                <a:solidFill>
                  <a:schemeClr val="tx1"/>
                </a:solidFill>
                <a:latin typeface="Haarlemmer MT OsF"/>
              </a:rPr>
              <a:t>Vanuit de wereld van systeemontwikkelaars en </a:t>
            </a:r>
            <a:r>
              <a:rPr lang="nl-NL" sz="1400" b="1" i="0" u="none" strike="noStrike" baseline="0" dirty="0" err="1">
                <a:solidFill>
                  <a:schemeClr val="tx1"/>
                </a:solidFill>
                <a:latin typeface="Haarlemmer MT OsF"/>
              </a:rPr>
              <a:t>techbedrijven</a:t>
            </a:r>
            <a:r>
              <a:rPr lang="nl-NL" sz="1400" b="1" i="0" u="none" strike="noStrike" baseline="0" dirty="0">
                <a:solidFill>
                  <a:schemeClr val="tx1"/>
                </a:solidFill>
                <a:latin typeface="Haarlemmer MT OsF"/>
              </a:rPr>
              <a:t> wordt vaak benadrukt dat het recht is ontwikkeld in een andere tijd en dat het niet goed toepasbaar is op de nieuwe realiteit, zodat het volgens sommigen buiten beschouwing moet worden gelaten. Vanuit de juridische hoek en het beleidskader wordt daarentegen benadrukt dat de techniek zich ‘gewoon’ aan het recht moet houden. De realiteit is vaak het slechtste van beide werelden: de juridische beginselen en rechtsregels worden formeel in stand gehouden, terwijl de praktijk daar in toenemende mate van afwijkt. Dit preadvies stelt daarom de vraag of het mogelijk is om een derde weg te bewandelen: het ontwikkelen van nieuwe juridische principes voor een nieuwe wereld. </a:t>
            </a:r>
          </a:p>
        </p:txBody>
      </p:sp>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Vrije v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dirty="0"/>
          </a:p>
        </p:txBody>
      </p:sp>
      <p:sp>
        <p:nvSpPr>
          <p:cNvPr id="36" name="Ova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dirty="0"/>
          </a:p>
        </p:txBody>
      </p:sp>
      <p:sp>
        <p:nvSpPr>
          <p:cNvPr id="38" name="Ova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dirty="0"/>
          </a:p>
        </p:txBody>
      </p:sp>
      <p:grpSp>
        <p:nvGrpSpPr>
          <p:cNvPr id="40" name="Groe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Vrije v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42" name="Vrije vorm: Vorm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solidFill>
                  <a:schemeClr val="tx1"/>
                </a:solidFill>
              </a:endParaRPr>
            </a:p>
          </p:txBody>
        </p:sp>
        <p:sp>
          <p:nvSpPr>
            <p:cNvPr id="43" name="Ova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dirty="0"/>
            </a:p>
          </p:txBody>
        </p:sp>
        <p:sp>
          <p:nvSpPr>
            <p:cNvPr id="44" name="Ova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dirty="0"/>
            </a:p>
          </p:txBody>
        </p:sp>
      </p:grpSp>
      <p:sp useBgFill="1">
        <p:nvSpPr>
          <p:cNvPr id="46" name="Rechthoek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pic>
        <p:nvPicPr>
          <p:cNvPr id="8" name="Tijdelijke aanduiding voor afbeelding 7" descr="Digitale achtergrond gegevenspunten">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hthoek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50" name="Rechthoek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5" name="Titel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rtl="0">
              <a:lnSpc>
                <a:spcPct val="100000"/>
              </a:lnSpc>
            </a:pPr>
            <a:r>
              <a:rPr lang="nl-NL" sz="6400" kern="1200" dirty="0">
                <a:solidFill>
                  <a:schemeClr val="tx1"/>
                </a:solidFill>
                <a:latin typeface="+mj-lt"/>
                <a:ea typeface="+mj-ea"/>
                <a:cs typeface="+mj-cs"/>
              </a:rPr>
              <a:t>Happy City</a:t>
            </a:r>
          </a:p>
        </p:txBody>
      </p:sp>
      <p:sp>
        <p:nvSpPr>
          <p:cNvPr id="16" name="Subtitel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rtl="0">
              <a:lnSpc>
                <a:spcPct val="100000"/>
              </a:lnSpc>
              <a:buNone/>
            </a:pPr>
            <a:endParaRPr lang="nl-NL" kern="1200" dirty="0">
              <a:latin typeface="+mn-lt"/>
              <a:ea typeface="+mn-ea"/>
              <a:cs typeface="+mn-cs"/>
            </a:endParaRPr>
          </a:p>
        </p:txBody>
      </p:sp>
      <p:sp>
        <p:nvSpPr>
          <p:cNvPr id="2" name="Tijdelijke aanduiding voor datum 1">
            <a:extLst>
              <a:ext uri="{FF2B5EF4-FFF2-40B4-BE49-F238E27FC236}">
                <a16:creationId xmlns:a16="http://schemas.microsoft.com/office/drawing/2014/main" id="{2910D835-B454-4270-BB35-86A187307E6F}"/>
              </a:ext>
            </a:extLst>
          </p:cNvPr>
          <p:cNvSpPr>
            <a:spLocks noGrp="1"/>
          </p:cNvSpPr>
          <p:nvPr>
            <p:ph type="dt" sz="half" idx="10"/>
          </p:nvPr>
        </p:nvSpPr>
        <p:spPr/>
        <p:txBody>
          <a:bodyPr rtlCol="0"/>
          <a:lstStyle/>
          <a:p>
            <a:pPr rtl="0"/>
            <a:r>
              <a:rPr lang="nl-NL" dirty="0"/>
              <a:t>dinsdag 2 februari 20XX</a:t>
            </a:r>
          </a:p>
        </p:txBody>
      </p:sp>
      <p:sp>
        <p:nvSpPr>
          <p:cNvPr id="3" name="Tijdelijke aanduiding voor voettekst 2">
            <a:extLst>
              <a:ext uri="{FF2B5EF4-FFF2-40B4-BE49-F238E27FC236}">
                <a16:creationId xmlns:a16="http://schemas.microsoft.com/office/drawing/2014/main" id="{7F7F653B-90B5-4F47-A33F-93DCB2EF68C2}"/>
              </a:ext>
            </a:extLst>
          </p:cNvPr>
          <p:cNvSpPr>
            <a:spLocks noGrp="1"/>
          </p:cNvSpPr>
          <p:nvPr>
            <p:ph type="ftr" sz="quarter" idx="11"/>
          </p:nvPr>
        </p:nvSpPr>
        <p:spPr/>
        <p:txBody>
          <a:bodyPr rtlCol="0"/>
          <a:lstStyle/>
          <a:p>
            <a:pPr rtl="0"/>
            <a:r>
              <a:rPr lang="nl-NL" dirty="0"/>
              <a:t>Voorbeeld van voettekst</a:t>
            </a:r>
          </a:p>
        </p:txBody>
      </p:sp>
      <p:sp>
        <p:nvSpPr>
          <p:cNvPr id="4" name="Tijdelijke aanduiding voor dianumm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nl-NL" smtClean="0"/>
              <a:t>4</a:t>
            </a:fld>
            <a:endParaRPr lang="nl-NL" dirty="0"/>
          </a:p>
        </p:txBody>
      </p:sp>
    </p:spTree>
    <p:extLst>
      <p:ext uri="{BB962C8B-B14F-4D97-AF65-F5344CB8AC3E}">
        <p14:creationId xmlns:p14="http://schemas.microsoft.com/office/powerpoint/2010/main" val="56002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E174092-82D3-44E0-8948-4096232ED0A7}"/>
              </a:ext>
            </a:extLst>
          </p:cNvPr>
          <p:cNvSpPr>
            <a:spLocks noGrp="1"/>
          </p:cNvSpPr>
          <p:nvPr>
            <p:ph type="title"/>
          </p:nvPr>
        </p:nvSpPr>
        <p:spPr>
          <a:xfrm>
            <a:off x="9178977" y="307734"/>
            <a:ext cx="2687772" cy="6353365"/>
          </a:xfrm>
        </p:spPr>
        <p:txBody>
          <a:bodyPr rtlCol="0"/>
          <a:lstStyle/>
          <a:p>
            <a:pPr algn="ctr" fontAlgn="base"/>
            <a:r>
              <a:rPr lang="en-US" sz="2800" b="1" i="1" dirty="0">
                <a:effectLst/>
                <a:latin typeface="GH Guardian Headline"/>
              </a:rPr>
              <a:t>Apple contractors 'regularly hear confidential details' on Siri recordings</a:t>
            </a:r>
            <a:br>
              <a:rPr lang="en-US" sz="2800" b="1" i="1" dirty="0">
                <a:effectLst/>
                <a:latin typeface="GH Guardian Headline"/>
              </a:rPr>
            </a:br>
            <a:r>
              <a:rPr lang="en-US" sz="2800" b="1" i="1" dirty="0">
                <a:effectLst/>
                <a:latin typeface="Times New Roman" panose="02020603050405020304" pitchFamily="18" charset="0"/>
              </a:rPr>
              <a:t>This article is more than 2 years old</a:t>
            </a:r>
            <a:br>
              <a:rPr lang="en-US" sz="2800" b="1" i="1" dirty="0">
                <a:effectLst/>
                <a:latin typeface="Times New Roman" panose="02020603050405020304" pitchFamily="18" charset="0"/>
              </a:rPr>
            </a:br>
            <a:r>
              <a:rPr lang="en-US" sz="2800" b="1" i="1" dirty="0">
                <a:effectLst/>
                <a:latin typeface="GH Guardian Headline"/>
              </a:rPr>
              <a:t>Workers hear drug deals, medical details and people having sex, says whistleblower</a:t>
            </a:r>
            <a:br>
              <a:rPr lang="en-US" sz="2800" b="1" i="1" dirty="0">
                <a:effectLst/>
                <a:latin typeface="GH Guardian Headline"/>
              </a:rPr>
            </a:br>
            <a:endParaRPr lang="nl-NL" sz="2800" b="1" i="1" dirty="0"/>
          </a:p>
        </p:txBody>
      </p:sp>
      <p:sp>
        <p:nvSpPr>
          <p:cNvPr id="4" name="Tijdelijke aanduiding voor datum 3">
            <a:extLst>
              <a:ext uri="{FF2B5EF4-FFF2-40B4-BE49-F238E27FC236}">
                <a16:creationId xmlns:a16="http://schemas.microsoft.com/office/drawing/2014/main" id="{E39EF484-38C8-4EDC-ACF5-695CFB216839}"/>
              </a:ext>
            </a:extLst>
          </p:cNvPr>
          <p:cNvSpPr>
            <a:spLocks noGrp="1"/>
          </p:cNvSpPr>
          <p:nvPr>
            <p:ph type="dt" sz="half" idx="10"/>
          </p:nvPr>
        </p:nvSpPr>
        <p:spPr>
          <a:xfrm>
            <a:off x="550863" y="6507212"/>
            <a:ext cx="2628900" cy="153888"/>
          </a:xfrm>
        </p:spPr>
        <p:txBody>
          <a:bodyPr rtlCol="0"/>
          <a:lstStyle/>
          <a:p>
            <a:pPr rtl="0"/>
            <a:r>
              <a:rPr lang="nl-NL" dirty="0"/>
              <a:t>dinsdag 2 februari 20XX</a:t>
            </a:r>
          </a:p>
        </p:txBody>
      </p:sp>
      <p:sp>
        <p:nvSpPr>
          <p:cNvPr id="5" name="Tijdelijke aanduiding voor voettekst 4">
            <a:extLst>
              <a:ext uri="{FF2B5EF4-FFF2-40B4-BE49-F238E27FC236}">
                <a16:creationId xmlns:a16="http://schemas.microsoft.com/office/drawing/2014/main" id="{AFD183D7-B16E-4A9D-BC4B-D1EC347BF97E}"/>
              </a:ext>
            </a:extLst>
          </p:cNvPr>
          <p:cNvSpPr>
            <a:spLocks noGrp="1"/>
          </p:cNvSpPr>
          <p:nvPr>
            <p:ph type="ftr" sz="quarter" idx="11"/>
          </p:nvPr>
        </p:nvSpPr>
        <p:spPr>
          <a:xfrm>
            <a:off x="3359150" y="6507212"/>
            <a:ext cx="6379210" cy="153888"/>
          </a:xfrm>
        </p:spPr>
        <p:txBody>
          <a:bodyPr rtlCol="0"/>
          <a:lstStyle/>
          <a:p>
            <a:pPr rtl="0"/>
            <a:r>
              <a:rPr lang="nl-NL" dirty="0"/>
              <a:t>Voorbeeld van voettekst</a:t>
            </a:r>
          </a:p>
        </p:txBody>
      </p:sp>
      <p:sp>
        <p:nvSpPr>
          <p:cNvPr id="6" name="Tijdelijke aanduiding voor dianumm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nl-NL" smtClean="0"/>
              <a:pPr/>
              <a:t>5</a:t>
            </a:fld>
            <a:endParaRPr lang="nl-NL" dirty="0"/>
          </a:p>
        </p:txBody>
      </p:sp>
      <p:pic>
        <p:nvPicPr>
          <p:cNvPr id="9" name="Tijdelijke aanduiding voor inhoud 8" descr="Afbeelding met motor, uitrusting&#10;&#10;Automatisch gegenereerde beschrijving">
            <a:extLst>
              <a:ext uri="{FF2B5EF4-FFF2-40B4-BE49-F238E27FC236}">
                <a16:creationId xmlns:a16="http://schemas.microsoft.com/office/drawing/2014/main" id="{F0B96BDE-A112-4D9C-BDBD-0B4A9C2A03CA}"/>
              </a:ext>
            </a:extLst>
          </p:cNvPr>
          <p:cNvPicPr>
            <a:picLocks noGrp="1" noChangeAspect="1"/>
          </p:cNvPicPr>
          <p:nvPr>
            <p:ph idx="1"/>
          </p:nvPr>
        </p:nvPicPr>
        <p:blipFill>
          <a:blip r:embed="rId2"/>
          <a:stretch>
            <a:fillRect/>
          </a:stretch>
        </p:blipFill>
        <p:spPr>
          <a:xfrm>
            <a:off x="0" y="0"/>
            <a:ext cx="4974827" cy="3979862"/>
          </a:xfrm>
        </p:spPr>
      </p:pic>
      <p:pic>
        <p:nvPicPr>
          <p:cNvPr id="12" name="Afbeelding 11">
            <a:extLst>
              <a:ext uri="{FF2B5EF4-FFF2-40B4-BE49-F238E27FC236}">
                <a16:creationId xmlns:a16="http://schemas.microsoft.com/office/drawing/2014/main" id="{F93BFAB6-BCA6-4B2F-B7CA-F2671D67A094}"/>
              </a:ext>
            </a:extLst>
          </p:cNvPr>
          <p:cNvPicPr>
            <a:picLocks noChangeAspect="1"/>
          </p:cNvPicPr>
          <p:nvPr/>
        </p:nvPicPr>
        <p:blipFill>
          <a:blip r:embed="rId3"/>
          <a:stretch>
            <a:fillRect/>
          </a:stretch>
        </p:blipFill>
        <p:spPr>
          <a:xfrm>
            <a:off x="4974827" y="0"/>
            <a:ext cx="3979863" cy="3979863"/>
          </a:xfrm>
          <a:prstGeom prst="rect">
            <a:avLst/>
          </a:prstGeom>
        </p:spPr>
      </p:pic>
      <p:pic>
        <p:nvPicPr>
          <p:cNvPr id="1026" name="Picture 2" descr="Fitbit, Inc. - Fujitsu FIP Provides Mitsubishi Motors Health Insurance  Society with Service to Manage Health Points Using Fitbit Wearables">
            <a:extLst>
              <a:ext uri="{FF2B5EF4-FFF2-40B4-BE49-F238E27FC236}">
                <a16:creationId xmlns:a16="http://schemas.microsoft.com/office/drawing/2014/main" id="{3A408DCD-A059-4A1B-BA7C-135FC022B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79862"/>
            <a:ext cx="8954690" cy="287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28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336FE-17AC-4831-B409-007AB2380E72}"/>
              </a:ext>
            </a:extLst>
          </p:cNvPr>
          <p:cNvSpPr>
            <a:spLocks noGrp="1"/>
          </p:cNvSpPr>
          <p:nvPr>
            <p:ph type="title"/>
          </p:nvPr>
        </p:nvSpPr>
        <p:spPr/>
        <p:txBody>
          <a:bodyPr/>
          <a:lstStyle/>
          <a:p>
            <a:endParaRPr lang="nl-NL"/>
          </a:p>
        </p:txBody>
      </p:sp>
      <p:pic>
        <p:nvPicPr>
          <p:cNvPr id="9" name="Tijdelijke aanduiding voor inhoud 8">
            <a:extLst>
              <a:ext uri="{FF2B5EF4-FFF2-40B4-BE49-F238E27FC236}">
                <a16:creationId xmlns:a16="http://schemas.microsoft.com/office/drawing/2014/main" id="{76A68B5D-10C4-4C89-8466-EC61BE3AB158}"/>
              </a:ext>
            </a:extLst>
          </p:cNvPr>
          <p:cNvPicPr>
            <a:picLocks noGrp="1" noChangeAspect="1"/>
          </p:cNvPicPr>
          <p:nvPr>
            <p:ph idx="1"/>
          </p:nvPr>
        </p:nvPicPr>
        <p:blipFill>
          <a:blip r:embed="rId2"/>
          <a:stretch>
            <a:fillRect/>
          </a:stretch>
        </p:blipFill>
        <p:spPr>
          <a:xfrm>
            <a:off x="4880629" y="0"/>
            <a:ext cx="7788219" cy="3703782"/>
          </a:xfrm>
        </p:spPr>
      </p:pic>
      <p:sp>
        <p:nvSpPr>
          <p:cNvPr id="4" name="Tijdelijke aanduiding voor datum 3">
            <a:extLst>
              <a:ext uri="{FF2B5EF4-FFF2-40B4-BE49-F238E27FC236}">
                <a16:creationId xmlns:a16="http://schemas.microsoft.com/office/drawing/2014/main" id="{94B1B744-A88B-4A73-8140-F412C13F4841}"/>
              </a:ext>
            </a:extLst>
          </p:cNvPr>
          <p:cNvSpPr>
            <a:spLocks noGrp="1"/>
          </p:cNvSpPr>
          <p:nvPr>
            <p:ph type="dt" sz="half" idx="10"/>
          </p:nvPr>
        </p:nvSpPr>
        <p:spPr/>
        <p:txBody>
          <a:bodyPr/>
          <a:lstStyle/>
          <a:p>
            <a:pPr rtl="0"/>
            <a:r>
              <a:rPr lang="nl-NL" noProof="0"/>
              <a:t>dinsdag 2 februari 20XX</a:t>
            </a:r>
          </a:p>
        </p:txBody>
      </p:sp>
      <p:sp>
        <p:nvSpPr>
          <p:cNvPr id="5" name="Tijdelijke aanduiding voor voettekst 4">
            <a:extLst>
              <a:ext uri="{FF2B5EF4-FFF2-40B4-BE49-F238E27FC236}">
                <a16:creationId xmlns:a16="http://schemas.microsoft.com/office/drawing/2014/main" id="{0C53B1D7-FD38-4F7B-9D41-CEFE5E223F39}"/>
              </a:ext>
            </a:extLst>
          </p:cNvPr>
          <p:cNvSpPr>
            <a:spLocks noGrp="1"/>
          </p:cNvSpPr>
          <p:nvPr>
            <p:ph type="ftr" sz="quarter" idx="11"/>
          </p:nvPr>
        </p:nvSpPr>
        <p:spPr/>
        <p:txBody>
          <a:bodyPr/>
          <a:lstStyle/>
          <a:p>
            <a:pPr rtl="0"/>
            <a:r>
              <a:rPr lang="nl-NL" noProof="0"/>
              <a:t>Voorbeeld van voettekst</a:t>
            </a:r>
          </a:p>
        </p:txBody>
      </p:sp>
      <p:sp>
        <p:nvSpPr>
          <p:cNvPr id="6" name="Tijdelijke aanduiding voor dianummer 5">
            <a:extLst>
              <a:ext uri="{FF2B5EF4-FFF2-40B4-BE49-F238E27FC236}">
                <a16:creationId xmlns:a16="http://schemas.microsoft.com/office/drawing/2014/main" id="{2EC5F2BA-4AAB-4BAB-A2E6-A9FBE74D6EF2}"/>
              </a:ext>
            </a:extLst>
          </p:cNvPr>
          <p:cNvSpPr>
            <a:spLocks noGrp="1"/>
          </p:cNvSpPr>
          <p:nvPr>
            <p:ph type="sldNum" sz="quarter" idx="12"/>
          </p:nvPr>
        </p:nvSpPr>
        <p:spPr/>
        <p:txBody>
          <a:bodyPr/>
          <a:lstStyle/>
          <a:p>
            <a:pPr rtl="0"/>
            <a:fld id="{DBA1B0FB-D917-4C8C-928F-313BD683BF39}" type="slidenum">
              <a:rPr lang="nl-NL" noProof="0" smtClean="0"/>
              <a:t>6</a:t>
            </a:fld>
            <a:endParaRPr lang="nl-NL" noProof="0"/>
          </a:p>
        </p:txBody>
      </p:sp>
      <p:pic>
        <p:nvPicPr>
          <p:cNvPr id="7" name="Afbeelding 6" descr="Afbeelding met kaart&#10;&#10;Automatisch gegenereerde beschrijving">
            <a:extLst>
              <a:ext uri="{FF2B5EF4-FFF2-40B4-BE49-F238E27FC236}">
                <a16:creationId xmlns:a16="http://schemas.microsoft.com/office/drawing/2014/main" id="{A927C000-2889-45DA-9D2F-448EE215C83D}"/>
              </a:ext>
            </a:extLst>
          </p:cNvPr>
          <p:cNvPicPr>
            <a:picLocks noChangeAspect="1"/>
          </p:cNvPicPr>
          <p:nvPr/>
        </p:nvPicPr>
        <p:blipFill>
          <a:blip r:embed="rId3"/>
          <a:stretch>
            <a:fillRect/>
          </a:stretch>
        </p:blipFill>
        <p:spPr>
          <a:xfrm>
            <a:off x="0" y="0"/>
            <a:ext cx="4880629" cy="3703782"/>
          </a:xfrm>
          <a:prstGeom prst="rect">
            <a:avLst/>
          </a:prstGeom>
        </p:spPr>
      </p:pic>
      <p:pic>
        <p:nvPicPr>
          <p:cNvPr id="11" name="Afbeelding 10">
            <a:extLst>
              <a:ext uri="{FF2B5EF4-FFF2-40B4-BE49-F238E27FC236}">
                <a16:creationId xmlns:a16="http://schemas.microsoft.com/office/drawing/2014/main" id="{A20828BC-505B-4ADD-8E72-4DF3DC9EDD2C}"/>
              </a:ext>
            </a:extLst>
          </p:cNvPr>
          <p:cNvPicPr>
            <a:picLocks noChangeAspect="1"/>
          </p:cNvPicPr>
          <p:nvPr/>
        </p:nvPicPr>
        <p:blipFill>
          <a:blip r:embed="rId4"/>
          <a:stretch>
            <a:fillRect/>
          </a:stretch>
        </p:blipFill>
        <p:spPr>
          <a:xfrm>
            <a:off x="-51589" y="3117598"/>
            <a:ext cx="5290293" cy="3740402"/>
          </a:xfrm>
          <a:prstGeom prst="rect">
            <a:avLst/>
          </a:prstGeom>
        </p:spPr>
      </p:pic>
      <p:pic>
        <p:nvPicPr>
          <p:cNvPr id="13" name="Afbeelding 12" descr="Afbeelding met tekst, persoon&#10;&#10;Automatisch gegenereerde beschrijving">
            <a:extLst>
              <a:ext uri="{FF2B5EF4-FFF2-40B4-BE49-F238E27FC236}">
                <a16:creationId xmlns:a16="http://schemas.microsoft.com/office/drawing/2014/main" id="{3CC3F47B-C089-4CA3-8A5F-2D87EC63299B}"/>
              </a:ext>
            </a:extLst>
          </p:cNvPr>
          <p:cNvPicPr>
            <a:picLocks noChangeAspect="1"/>
          </p:cNvPicPr>
          <p:nvPr/>
        </p:nvPicPr>
        <p:blipFill>
          <a:blip r:embed="rId5"/>
          <a:stretch>
            <a:fillRect/>
          </a:stretch>
        </p:blipFill>
        <p:spPr>
          <a:xfrm>
            <a:off x="5247961" y="3429000"/>
            <a:ext cx="7714286" cy="4285714"/>
          </a:xfrm>
          <a:prstGeom prst="rect">
            <a:avLst/>
          </a:prstGeom>
        </p:spPr>
      </p:pic>
    </p:spTree>
    <p:extLst>
      <p:ext uri="{BB962C8B-B14F-4D97-AF65-F5344CB8AC3E}">
        <p14:creationId xmlns:p14="http://schemas.microsoft.com/office/powerpoint/2010/main" val="3371437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Digitale achtergrond gegevenspunten">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el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rtl="0">
              <a:lnSpc>
                <a:spcPct val="100000"/>
              </a:lnSpc>
            </a:pPr>
            <a:r>
              <a:rPr lang="nl-NL" sz="6400" kern="1200" dirty="0">
                <a:solidFill>
                  <a:schemeClr val="tx1"/>
                </a:solidFill>
                <a:latin typeface="+mj-lt"/>
                <a:ea typeface="+mj-ea"/>
                <a:cs typeface="+mj-cs"/>
              </a:rPr>
              <a:t>Complexe netwerken, complex recht</a:t>
            </a:r>
          </a:p>
        </p:txBody>
      </p:sp>
      <p:sp>
        <p:nvSpPr>
          <p:cNvPr id="16" name="Subtitel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rtl="0">
              <a:lnSpc>
                <a:spcPct val="100000"/>
              </a:lnSpc>
              <a:buNone/>
            </a:pPr>
            <a:endParaRPr lang="nl-NL" kern="1200" dirty="0">
              <a:latin typeface="+mn-lt"/>
              <a:ea typeface="+mn-ea"/>
              <a:cs typeface="+mn-cs"/>
            </a:endParaRPr>
          </a:p>
        </p:txBody>
      </p:sp>
      <p:sp>
        <p:nvSpPr>
          <p:cNvPr id="2" name="Tijdelijke aanduiding voor datum 1">
            <a:extLst>
              <a:ext uri="{FF2B5EF4-FFF2-40B4-BE49-F238E27FC236}">
                <a16:creationId xmlns:a16="http://schemas.microsoft.com/office/drawing/2014/main" id="{2910D835-B454-4270-BB35-86A187307E6F}"/>
              </a:ext>
            </a:extLst>
          </p:cNvPr>
          <p:cNvSpPr>
            <a:spLocks noGrp="1"/>
          </p:cNvSpPr>
          <p:nvPr>
            <p:ph type="dt" sz="half" idx="10"/>
          </p:nvPr>
        </p:nvSpPr>
        <p:spPr/>
        <p:txBody>
          <a:bodyPr rtlCol="0"/>
          <a:lstStyle/>
          <a:p>
            <a:pPr rtl="0"/>
            <a:r>
              <a:rPr lang="nl-NL" dirty="0"/>
              <a:t>dinsdag 2 februari 20XX</a:t>
            </a:r>
          </a:p>
        </p:txBody>
      </p:sp>
      <p:sp>
        <p:nvSpPr>
          <p:cNvPr id="3" name="Tijdelijke aanduiding voor voettekst 2">
            <a:extLst>
              <a:ext uri="{FF2B5EF4-FFF2-40B4-BE49-F238E27FC236}">
                <a16:creationId xmlns:a16="http://schemas.microsoft.com/office/drawing/2014/main" id="{7F7F653B-90B5-4F47-A33F-93DCB2EF68C2}"/>
              </a:ext>
            </a:extLst>
          </p:cNvPr>
          <p:cNvSpPr>
            <a:spLocks noGrp="1"/>
          </p:cNvSpPr>
          <p:nvPr>
            <p:ph type="ftr" sz="quarter" idx="11"/>
          </p:nvPr>
        </p:nvSpPr>
        <p:spPr/>
        <p:txBody>
          <a:bodyPr rtlCol="0"/>
          <a:lstStyle/>
          <a:p>
            <a:pPr rtl="0"/>
            <a:r>
              <a:rPr lang="nl-NL" dirty="0"/>
              <a:t>Voorbeeld van voettekst</a:t>
            </a:r>
          </a:p>
        </p:txBody>
      </p:sp>
      <p:sp>
        <p:nvSpPr>
          <p:cNvPr id="4" name="Tijdelijke aanduiding voor dianumm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nl-NL" smtClean="0"/>
              <a:t>7</a:t>
            </a:fld>
            <a:endParaRPr lang="nl-NL" dirty="0"/>
          </a:p>
        </p:txBody>
      </p:sp>
    </p:spTree>
    <p:extLst>
      <p:ext uri="{BB962C8B-B14F-4D97-AF65-F5344CB8AC3E}">
        <p14:creationId xmlns:p14="http://schemas.microsoft.com/office/powerpoint/2010/main" val="157490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Digitale achtergrond gegevenspunten">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el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11641137" cy="856831"/>
          </a:xfrm>
        </p:spPr>
        <p:txBody>
          <a:bodyPr vert="horz" wrap="square" lIns="0" tIns="0" rIns="0" bIns="0" rtlCol="0" anchor="b" anchorCtr="0">
            <a:noAutofit/>
          </a:bodyPr>
          <a:lstStyle/>
          <a:p>
            <a:pPr rtl="0">
              <a:lnSpc>
                <a:spcPct val="100000"/>
              </a:lnSpc>
            </a:pPr>
            <a:r>
              <a:rPr lang="nl-NL" sz="5400" kern="1200" dirty="0">
                <a:solidFill>
                  <a:schemeClr val="tx1"/>
                </a:solidFill>
                <a:latin typeface="+mj-lt"/>
                <a:ea typeface="+mj-ea"/>
                <a:cs typeface="+mj-cs"/>
              </a:rPr>
              <a:t>Complexe netwerken, complex recht</a:t>
            </a:r>
          </a:p>
        </p:txBody>
      </p:sp>
      <p:sp>
        <p:nvSpPr>
          <p:cNvPr id="2" name="Tijdelijke aanduiding voor datum 1">
            <a:extLst>
              <a:ext uri="{FF2B5EF4-FFF2-40B4-BE49-F238E27FC236}">
                <a16:creationId xmlns:a16="http://schemas.microsoft.com/office/drawing/2014/main" id="{2910D835-B454-4270-BB35-86A187307E6F}"/>
              </a:ext>
            </a:extLst>
          </p:cNvPr>
          <p:cNvSpPr>
            <a:spLocks noGrp="1"/>
          </p:cNvSpPr>
          <p:nvPr>
            <p:ph type="dt" sz="half" idx="10"/>
          </p:nvPr>
        </p:nvSpPr>
        <p:spPr/>
        <p:txBody>
          <a:bodyPr rtlCol="0"/>
          <a:lstStyle/>
          <a:p>
            <a:pPr rtl="0"/>
            <a:r>
              <a:rPr lang="nl-NL" dirty="0"/>
              <a:t>dinsdag 2 februari 20XX</a:t>
            </a:r>
          </a:p>
        </p:txBody>
      </p:sp>
      <p:sp>
        <p:nvSpPr>
          <p:cNvPr id="3" name="Tijdelijke aanduiding voor voettekst 2">
            <a:extLst>
              <a:ext uri="{FF2B5EF4-FFF2-40B4-BE49-F238E27FC236}">
                <a16:creationId xmlns:a16="http://schemas.microsoft.com/office/drawing/2014/main" id="{7F7F653B-90B5-4F47-A33F-93DCB2EF68C2}"/>
              </a:ext>
            </a:extLst>
          </p:cNvPr>
          <p:cNvSpPr>
            <a:spLocks noGrp="1"/>
          </p:cNvSpPr>
          <p:nvPr>
            <p:ph type="ftr" sz="quarter" idx="11"/>
          </p:nvPr>
        </p:nvSpPr>
        <p:spPr/>
        <p:txBody>
          <a:bodyPr rtlCol="0"/>
          <a:lstStyle/>
          <a:p>
            <a:pPr rtl="0"/>
            <a:r>
              <a:rPr lang="nl-NL" dirty="0"/>
              <a:t>Voorbeeld van voettekst</a:t>
            </a:r>
          </a:p>
        </p:txBody>
      </p:sp>
      <p:sp>
        <p:nvSpPr>
          <p:cNvPr id="4" name="Tijdelijke aanduiding voor dianumm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nl-NL" smtClean="0"/>
              <a:t>8</a:t>
            </a:fld>
            <a:endParaRPr lang="nl-NL" dirty="0"/>
          </a:p>
        </p:txBody>
      </p:sp>
      <p:sp>
        <p:nvSpPr>
          <p:cNvPr id="9" name="Titel 14">
            <a:extLst>
              <a:ext uri="{FF2B5EF4-FFF2-40B4-BE49-F238E27FC236}">
                <a16:creationId xmlns:a16="http://schemas.microsoft.com/office/drawing/2014/main" id="{64E5972A-D690-4C32-90EA-7CB30699C345}"/>
              </a:ext>
            </a:extLst>
          </p:cNvPr>
          <p:cNvSpPr txBox="1">
            <a:spLocks/>
          </p:cNvSpPr>
          <p:nvPr/>
        </p:nvSpPr>
        <p:spPr>
          <a:xfrm>
            <a:off x="550863" y="2333575"/>
            <a:ext cx="10585839" cy="4327525"/>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lang="nl-NL" sz="6400" kern="1200">
                <a:solidFill>
                  <a:schemeClr val="tx1"/>
                </a:solidFill>
                <a:latin typeface="+mj-lt"/>
                <a:ea typeface="+mj-ea"/>
                <a:cs typeface="+mj-cs"/>
              </a:defRPr>
            </a:lvl1pPr>
          </a:lstStyle>
          <a:p>
            <a:pPr algn="l"/>
            <a:r>
              <a:rPr lang="nl-NL" sz="1600" i="0" u="none" strike="noStrike" baseline="0" dirty="0"/>
              <a:t>Ideaalmodel</a:t>
            </a:r>
          </a:p>
          <a:p>
            <a:pPr algn="l"/>
            <a:r>
              <a:rPr lang="nl-NL" sz="1600" i="0" u="none" strike="noStrike" baseline="0" dirty="0"/>
              <a:t>Er zijn drie partijen: de burger, de private sector en de publieke sector.</a:t>
            </a:r>
          </a:p>
          <a:p>
            <a:pPr marL="285750" indent="-285750" algn="l">
              <a:buFont typeface="Arial" panose="020B0604020202020204" pitchFamily="34" charset="0"/>
              <a:buChar char="•"/>
            </a:pPr>
            <a:r>
              <a:rPr lang="nl-NL" sz="1600" i="0" u="none" strike="noStrike" baseline="0" dirty="0"/>
              <a:t>De burger heeft de privésfeer tot zijn beschikking, bedrijven opereren op de markt en de publieke sector gaat over de publieke ruimte. </a:t>
            </a:r>
          </a:p>
          <a:p>
            <a:pPr marL="285750" indent="-285750" algn="l">
              <a:buFont typeface="Arial" panose="020B0604020202020204" pitchFamily="34" charset="0"/>
              <a:buChar char="•"/>
            </a:pPr>
            <a:r>
              <a:rPr lang="nl-NL" sz="1600" i="0" u="none" strike="noStrike" baseline="0" dirty="0"/>
              <a:t>In de privéruimte geldt de fundamentele autonomie van de burger, die slechts kan worden beperkt als daartoe zwaarwegende redenen zijn. </a:t>
            </a:r>
          </a:p>
          <a:p>
            <a:pPr marL="285750" indent="-285750" algn="l">
              <a:buFont typeface="Arial" panose="020B0604020202020204" pitchFamily="34" charset="0"/>
              <a:buChar char="•"/>
            </a:pPr>
            <a:r>
              <a:rPr lang="nl-NL" sz="1600" i="0" u="none" strike="noStrike" baseline="0" dirty="0"/>
              <a:t>Op de markt is vraag en aanbod leidend en stuurt de overheid slechts om marktmonopolies en machtsmisbruik tegen te gaan. </a:t>
            </a:r>
          </a:p>
          <a:p>
            <a:pPr marL="285750" indent="-285750">
              <a:buFont typeface="Arial" panose="020B0604020202020204" pitchFamily="34" charset="0"/>
              <a:buChar char="•"/>
            </a:pPr>
            <a:r>
              <a:rPr lang="nl-NL" sz="1600" i="0" u="none" strike="noStrike" baseline="0" dirty="0"/>
              <a:t>De overheid zelf is neutraal, in die zin dat die geen bepaalde visie op een gelukkig leven bevordert of oplegt aan het volk. De burgers, in vrijheid en autonomie, denken na over hun visie op het landsbestuur en discussiëren met elkaar in openbare ruimtes over maatschappelijke vraagstukken en geven in het stemhokje aan wie hen mag vertegenwoordigen. Hierbij spelen ook de media een belangrijke rol. </a:t>
            </a:r>
          </a:p>
          <a:p>
            <a:pPr marL="285750" indent="-285750">
              <a:buFont typeface="Arial" panose="020B0604020202020204" pitchFamily="34" charset="0"/>
              <a:buChar char="•"/>
            </a:pPr>
            <a:r>
              <a:rPr lang="nl-NL" sz="1600" i="0" u="none" strike="noStrike" baseline="0" dirty="0"/>
              <a:t>Door berichtgeving over de totstandkoming en impact van beleid alsook het kritisch bevragen en onderzoeken van zowel de wetgevende als uitvoerende macht, krijgen burgers de nodige informatie om betekenisvol hun stem te laten horen. </a:t>
            </a:r>
          </a:p>
          <a:p>
            <a:pPr marL="285750" indent="-285750">
              <a:buFont typeface="Arial" panose="020B0604020202020204" pitchFamily="34" charset="0"/>
              <a:buChar char="•"/>
            </a:pPr>
            <a:r>
              <a:rPr lang="nl-NL" sz="1600" i="0" u="none" strike="noStrike" baseline="0" dirty="0"/>
              <a:t>Ook is er ruimte om bestaande normen ter discussie te stellen. </a:t>
            </a:r>
          </a:p>
          <a:p>
            <a:pPr marL="285750" indent="-285750">
              <a:buFont typeface="Arial" panose="020B0604020202020204" pitchFamily="34" charset="0"/>
              <a:buChar char="•"/>
            </a:pPr>
            <a:r>
              <a:rPr lang="nl-NL" sz="1600" i="0" u="none" strike="noStrike" baseline="0" dirty="0"/>
              <a:t>Rechtsstaat en democratie zijn wederzijds constituerend; de democratie kan dus niet worden ingezet om de rechtsstaat te ondermijnen, fundamentele rechten kunnen niet worden ingezet om de democratie te beknotten of af te schaffen. </a:t>
            </a:r>
          </a:p>
          <a:p>
            <a:pPr marL="285750" indent="-285750">
              <a:buFont typeface="Arial" panose="020B0604020202020204" pitchFamily="34" charset="0"/>
              <a:buChar char="•"/>
            </a:pPr>
            <a:r>
              <a:rPr lang="nl-NL" sz="1600" i="0" u="none" strike="noStrike" baseline="0" dirty="0"/>
              <a:t>Er is een scheiding der machten. De wetgever stelt algemene normen, de uitvoerende macht past die toe in concrete gevallen op basis van beleid, de rechter beslecht geschillen in concrete gevallen. </a:t>
            </a:r>
          </a:p>
          <a:p>
            <a:pPr marL="285750" indent="-285750" algn="l">
              <a:buFont typeface="Arial" panose="020B0604020202020204" pitchFamily="34" charset="0"/>
              <a:buChar char="•"/>
            </a:pPr>
            <a:endParaRPr lang="nl-NL" sz="1600" i="0" u="none" strike="noStrike" baseline="0" dirty="0"/>
          </a:p>
        </p:txBody>
      </p:sp>
    </p:spTree>
    <p:extLst>
      <p:ext uri="{BB962C8B-B14F-4D97-AF65-F5344CB8AC3E}">
        <p14:creationId xmlns:p14="http://schemas.microsoft.com/office/powerpoint/2010/main" val="336843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Digitale achtergrond gegevenspunten">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el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11641137" cy="856831"/>
          </a:xfrm>
        </p:spPr>
        <p:txBody>
          <a:bodyPr vert="horz" wrap="square" lIns="0" tIns="0" rIns="0" bIns="0" rtlCol="0" anchor="b" anchorCtr="0">
            <a:noAutofit/>
          </a:bodyPr>
          <a:lstStyle/>
          <a:p>
            <a:pPr rtl="0">
              <a:lnSpc>
                <a:spcPct val="100000"/>
              </a:lnSpc>
            </a:pPr>
            <a:r>
              <a:rPr lang="nl-NL" sz="5400" kern="1200" dirty="0">
                <a:solidFill>
                  <a:schemeClr val="tx1"/>
                </a:solidFill>
                <a:latin typeface="+mj-lt"/>
                <a:ea typeface="+mj-ea"/>
                <a:cs typeface="+mj-cs"/>
              </a:rPr>
              <a:t>Complexe netwerken, complex recht</a:t>
            </a:r>
          </a:p>
        </p:txBody>
      </p:sp>
      <p:sp>
        <p:nvSpPr>
          <p:cNvPr id="2" name="Tijdelijke aanduiding voor datum 1">
            <a:extLst>
              <a:ext uri="{FF2B5EF4-FFF2-40B4-BE49-F238E27FC236}">
                <a16:creationId xmlns:a16="http://schemas.microsoft.com/office/drawing/2014/main" id="{2910D835-B454-4270-BB35-86A187307E6F}"/>
              </a:ext>
            </a:extLst>
          </p:cNvPr>
          <p:cNvSpPr>
            <a:spLocks noGrp="1"/>
          </p:cNvSpPr>
          <p:nvPr>
            <p:ph type="dt" sz="half" idx="10"/>
          </p:nvPr>
        </p:nvSpPr>
        <p:spPr/>
        <p:txBody>
          <a:bodyPr rtlCol="0"/>
          <a:lstStyle/>
          <a:p>
            <a:pPr rtl="0"/>
            <a:r>
              <a:rPr lang="nl-NL" dirty="0"/>
              <a:t>dinsdag 2 februari 20XX</a:t>
            </a:r>
          </a:p>
        </p:txBody>
      </p:sp>
      <p:sp>
        <p:nvSpPr>
          <p:cNvPr id="3" name="Tijdelijke aanduiding voor voettekst 2">
            <a:extLst>
              <a:ext uri="{FF2B5EF4-FFF2-40B4-BE49-F238E27FC236}">
                <a16:creationId xmlns:a16="http://schemas.microsoft.com/office/drawing/2014/main" id="{7F7F653B-90B5-4F47-A33F-93DCB2EF68C2}"/>
              </a:ext>
            </a:extLst>
          </p:cNvPr>
          <p:cNvSpPr>
            <a:spLocks noGrp="1"/>
          </p:cNvSpPr>
          <p:nvPr>
            <p:ph type="ftr" sz="quarter" idx="11"/>
          </p:nvPr>
        </p:nvSpPr>
        <p:spPr/>
        <p:txBody>
          <a:bodyPr rtlCol="0"/>
          <a:lstStyle/>
          <a:p>
            <a:pPr rtl="0"/>
            <a:r>
              <a:rPr lang="nl-NL" dirty="0"/>
              <a:t>Voorbeeld van voettekst</a:t>
            </a:r>
          </a:p>
        </p:txBody>
      </p:sp>
      <p:sp>
        <p:nvSpPr>
          <p:cNvPr id="4" name="Tijdelijke aanduiding voor dianumm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nl-NL" smtClean="0"/>
              <a:t>9</a:t>
            </a:fld>
            <a:endParaRPr lang="nl-NL" dirty="0"/>
          </a:p>
        </p:txBody>
      </p:sp>
      <p:sp>
        <p:nvSpPr>
          <p:cNvPr id="9" name="Titel 14">
            <a:extLst>
              <a:ext uri="{FF2B5EF4-FFF2-40B4-BE49-F238E27FC236}">
                <a16:creationId xmlns:a16="http://schemas.microsoft.com/office/drawing/2014/main" id="{64E5972A-D690-4C32-90EA-7CB30699C345}"/>
              </a:ext>
            </a:extLst>
          </p:cNvPr>
          <p:cNvSpPr txBox="1">
            <a:spLocks/>
          </p:cNvSpPr>
          <p:nvPr/>
        </p:nvSpPr>
        <p:spPr>
          <a:xfrm>
            <a:off x="550863" y="2333575"/>
            <a:ext cx="6772963" cy="4327525"/>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lang="nl-NL" sz="6400" kern="1200">
                <a:solidFill>
                  <a:schemeClr val="tx1"/>
                </a:solidFill>
                <a:latin typeface="+mj-lt"/>
                <a:ea typeface="+mj-ea"/>
                <a:cs typeface="+mj-cs"/>
              </a:defRPr>
            </a:lvl1pPr>
          </a:lstStyle>
          <a:p>
            <a:r>
              <a:rPr lang="nl-NL" sz="2400" u="none" strike="noStrike" baseline="0" dirty="0"/>
              <a:t>Uitdagingen</a:t>
            </a:r>
            <a:br>
              <a:rPr lang="nl-NL" sz="2400" u="none" strike="noStrike" baseline="0" dirty="0"/>
            </a:br>
            <a:br>
              <a:rPr lang="nl-NL" sz="2400" u="none" strike="noStrike" baseline="0" dirty="0"/>
            </a:br>
            <a:r>
              <a:rPr lang="nl-NL" sz="2400" u="none" strike="noStrike" baseline="0" dirty="0"/>
              <a:t>1. Amalgaam van ruimten, partijen en belangen</a:t>
            </a:r>
          </a:p>
          <a:p>
            <a:r>
              <a:rPr lang="nl-NL" sz="2400" u="none" strike="noStrike" baseline="0" dirty="0"/>
              <a:t>2. Rolvervaging </a:t>
            </a:r>
          </a:p>
          <a:p>
            <a:r>
              <a:rPr lang="nl-NL" sz="2400" u="none" strike="noStrike" baseline="0" dirty="0"/>
              <a:t>3. Normstelling </a:t>
            </a:r>
          </a:p>
          <a:p>
            <a:r>
              <a:rPr lang="nl-NL" sz="2400" u="none" strike="noStrike" baseline="0" dirty="0"/>
              <a:t>4. Debat en publieke sfeer </a:t>
            </a:r>
          </a:p>
          <a:p>
            <a:r>
              <a:rPr lang="nl-NL" sz="2400" u="none" strike="noStrike" baseline="0" dirty="0"/>
              <a:t>5. Autonomie en de privésfeer </a:t>
            </a:r>
          </a:p>
          <a:p>
            <a:endParaRPr lang="nl-NL" sz="2400" u="none" strike="noStrike" baseline="0" dirty="0"/>
          </a:p>
          <a:p>
            <a:endParaRPr lang="nl-NL" sz="2400" u="none" strike="noStrike" baseline="0" dirty="0"/>
          </a:p>
          <a:p>
            <a:endParaRPr lang="nl-NL" sz="2400" u="none" strike="noStrike" baseline="0" dirty="0"/>
          </a:p>
          <a:p>
            <a:r>
              <a:rPr lang="nl-NL" sz="2400" u="none" strike="noStrike" baseline="0" dirty="0"/>
              <a:t> </a:t>
            </a:r>
          </a:p>
          <a:p>
            <a:pPr algn="l"/>
            <a:endParaRPr lang="nl-NL" sz="2400" u="none" strike="noStrike" baseline="0" dirty="0"/>
          </a:p>
          <a:p>
            <a:pPr marL="285750" indent="-285750" algn="l">
              <a:buFont typeface="Arial" panose="020B0604020202020204" pitchFamily="34" charset="0"/>
              <a:buChar char="•"/>
            </a:pPr>
            <a:endParaRPr lang="nl-NL" sz="2400" u="none" strike="noStrike" baseline="0" dirty="0"/>
          </a:p>
        </p:txBody>
      </p:sp>
    </p:spTree>
    <p:extLst>
      <p:ext uri="{BB962C8B-B14F-4D97-AF65-F5344CB8AC3E}">
        <p14:creationId xmlns:p14="http://schemas.microsoft.com/office/powerpoint/2010/main" val="2939942672"/>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295.tgt.Office_50300968_TF33713516_Win32_OJ112196127" id="{711B5A03-FE3A-4E90-ABA7-DB1405FCEAD7}" vid="{0E275FA8-9945-45B8-88AB-9655A97FF737}"/>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{29BDBDB6-4390-4147-B521-A4F4B7FFCF27}tf33713516_win32</Template>
  <TotalTime>140</TotalTime>
  <Words>851</Words>
  <Application>Microsoft Office PowerPoint</Application>
  <PresentationFormat>Widescreen</PresentationFormat>
  <Paragraphs>104</Paragraphs>
  <Slides>14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GH Guardian Headline</vt:lpstr>
      <vt:lpstr>Gill Sans MT</vt:lpstr>
      <vt:lpstr>Haarlemmer MT OsF</vt:lpstr>
      <vt:lpstr>Times New Roman</vt:lpstr>
      <vt:lpstr>Walbaum Display</vt:lpstr>
      <vt:lpstr>3DFloatVTI</vt:lpstr>
      <vt:lpstr>Happy City</vt:lpstr>
      <vt:lpstr>Overzicht</vt:lpstr>
      <vt:lpstr>Aanleiding</vt:lpstr>
      <vt:lpstr>Happy City</vt:lpstr>
      <vt:lpstr>Apple contractors 'regularly hear confidential details' on Siri recordings This article is more than 2 years old Workers hear drug deals, medical details and people having sex, says whistleblower </vt:lpstr>
      <vt:lpstr>PowerPoint Presentation</vt:lpstr>
      <vt:lpstr>Complexe netwerken, complex recht</vt:lpstr>
      <vt:lpstr>Complexe netwerken, complex recht</vt:lpstr>
      <vt:lpstr>Complexe netwerken, complex recht</vt:lpstr>
      <vt:lpstr>Een grondwet voor de 21ste eeuw</vt:lpstr>
      <vt:lpstr>Een grondwet voor de 21ste eeuw</vt:lpstr>
      <vt:lpstr>Happy City?</vt:lpstr>
      <vt:lpstr>Tot slot</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City</dc:title>
  <dc:creator>Bart Van der Sloot</dc:creator>
  <cp:lastModifiedBy>Bart van der Sloot</cp:lastModifiedBy>
  <cp:revision>5</cp:revision>
  <dcterms:created xsi:type="dcterms:W3CDTF">2022-05-05T11:42:30Z</dcterms:created>
  <dcterms:modified xsi:type="dcterms:W3CDTF">2022-05-13T09:33:02Z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